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65" r:id="rId2"/>
    <p:sldId id="346" r:id="rId3"/>
    <p:sldId id="271" r:id="rId4"/>
    <p:sldId id="272" r:id="rId5"/>
    <p:sldId id="296" r:id="rId6"/>
    <p:sldId id="269" r:id="rId7"/>
    <p:sldId id="297" r:id="rId8"/>
    <p:sldId id="298" r:id="rId9"/>
    <p:sldId id="275" r:id="rId10"/>
    <p:sldId id="276" r:id="rId11"/>
    <p:sldId id="277" r:id="rId12"/>
    <p:sldId id="278" r:id="rId13"/>
    <p:sldId id="279" r:id="rId14"/>
    <p:sldId id="280" r:id="rId15"/>
    <p:sldId id="300" r:id="rId16"/>
    <p:sldId id="31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84" r:id="rId25"/>
    <p:sldId id="268" r:id="rId26"/>
    <p:sldId id="266" r:id="rId27"/>
    <p:sldId id="282" r:id="rId28"/>
    <p:sldId id="283" r:id="rId29"/>
    <p:sldId id="305" r:id="rId30"/>
    <p:sldId id="302" r:id="rId31"/>
    <p:sldId id="304" r:id="rId32"/>
    <p:sldId id="343" r:id="rId33"/>
    <p:sldId id="344" r:id="rId34"/>
    <p:sldId id="285" r:id="rId35"/>
    <p:sldId id="348" r:id="rId36"/>
    <p:sldId id="286" r:id="rId37"/>
    <p:sldId id="287" r:id="rId38"/>
    <p:sldId id="330" r:id="rId39"/>
    <p:sldId id="331" r:id="rId40"/>
    <p:sldId id="334" r:id="rId41"/>
    <p:sldId id="336" r:id="rId42"/>
    <p:sldId id="338" r:id="rId43"/>
    <p:sldId id="337" r:id="rId44"/>
    <p:sldId id="292" r:id="rId45"/>
    <p:sldId id="291" r:id="rId46"/>
    <p:sldId id="309" r:id="rId47"/>
    <p:sldId id="310" r:id="rId48"/>
    <p:sldId id="311" r:id="rId49"/>
    <p:sldId id="341" r:id="rId50"/>
    <p:sldId id="312" r:id="rId51"/>
    <p:sldId id="313" r:id="rId52"/>
    <p:sldId id="314" r:id="rId53"/>
    <p:sldId id="315" r:id="rId54"/>
    <p:sldId id="340" r:id="rId55"/>
    <p:sldId id="339" r:id="rId56"/>
    <p:sldId id="324" r:id="rId57"/>
    <p:sldId id="342" r:id="rId58"/>
    <p:sldId id="345" r:id="rId59"/>
    <p:sldId id="317" r:id="rId60"/>
    <p:sldId id="349" r:id="rId61"/>
    <p:sldId id="318" r:id="rId62"/>
    <p:sldId id="319" r:id="rId63"/>
    <p:sldId id="347" r:id="rId64"/>
    <p:sldId id="320" r:id="rId65"/>
    <p:sldId id="321" r:id="rId66"/>
    <p:sldId id="327" r:id="rId67"/>
    <p:sldId id="32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4D6"/>
    <a:srgbClr val="800080"/>
    <a:srgbClr val="FF0000"/>
    <a:srgbClr val="800000"/>
    <a:srgbClr val="00FFFF"/>
    <a:srgbClr val="808000"/>
    <a:srgbClr val="808080"/>
    <a:srgbClr val="FAFAFA"/>
    <a:srgbClr val="FF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0939" autoAdjust="0"/>
  </p:normalViewPr>
  <p:slideViewPr>
    <p:cSldViewPr snapToGrid="0">
      <p:cViewPr varScale="1">
        <p:scale>
          <a:sx n="147" d="100"/>
          <a:sy n="147" d="100"/>
        </p:scale>
        <p:origin x="61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AFF77-A85A-49EE-8C08-13356ED4C3B3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7315C055-FA52-4831-9143-63D329FE2F5A}">
      <dgm:prSet phldrT="[Text]"/>
      <dgm:spPr>
        <a:solidFill>
          <a:srgbClr val="385723">
            <a:alpha val="9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32 bytes</a:t>
          </a:r>
          <a:endParaRPr lang="en-GB" dirty="0">
            <a:solidFill>
              <a:srgbClr val="FFFF00"/>
            </a:solidFill>
          </a:endParaRPr>
        </a:p>
      </dgm:t>
    </dgm:pt>
    <dgm:pt modelId="{C5053FB5-8632-4330-84FB-2A6DB3469B2D}" type="parTrans" cxnId="{B6F32C79-E37F-4F7D-AAD4-5086528D8197}">
      <dgm:prSet/>
      <dgm:spPr/>
      <dgm:t>
        <a:bodyPr/>
        <a:lstStyle/>
        <a:p>
          <a:endParaRPr lang="en-GB"/>
        </a:p>
      </dgm:t>
    </dgm:pt>
    <dgm:pt modelId="{AA5C4258-08FA-47F9-BD92-02FD650B7C7A}" type="sibTrans" cxnId="{B6F32C79-E37F-4F7D-AAD4-5086528D8197}">
      <dgm:prSet/>
      <dgm:spPr/>
      <dgm:t>
        <a:bodyPr/>
        <a:lstStyle/>
        <a:p>
          <a:endParaRPr lang="en-GB"/>
        </a:p>
      </dgm:t>
    </dgm:pt>
    <dgm:pt modelId="{3F6F0599-8F8E-4320-952C-0CB62650824B}">
      <dgm:prSet phldrT="[Text]"/>
      <dgm:spPr>
        <a:solidFill>
          <a:srgbClr val="385723">
            <a:alpha val="9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32 bytes</a:t>
          </a:r>
          <a:endParaRPr lang="en-GB" dirty="0">
            <a:solidFill>
              <a:srgbClr val="FFFF00"/>
            </a:solidFill>
          </a:endParaRPr>
        </a:p>
      </dgm:t>
    </dgm:pt>
    <dgm:pt modelId="{9652E1FD-2A83-4400-9BFF-DC7B7FC2B9A2}" type="parTrans" cxnId="{0367493D-5CF7-426A-95CF-3379E30FFB5C}">
      <dgm:prSet/>
      <dgm:spPr/>
      <dgm:t>
        <a:bodyPr/>
        <a:lstStyle/>
        <a:p>
          <a:endParaRPr lang="en-GB"/>
        </a:p>
      </dgm:t>
    </dgm:pt>
    <dgm:pt modelId="{2CDC7472-2B0C-4EB8-9865-3B29B484202C}" type="sibTrans" cxnId="{0367493D-5CF7-426A-95CF-3379E30FFB5C}">
      <dgm:prSet/>
      <dgm:spPr/>
      <dgm:t>
        <a:bodyPr/>
        <a:lstStyle/>
        <a:p>
          <a:endParaRPr lang="en-GB"/>
        </a:p>
      </dgm:t>
    </dgm:pt>
    <dgm:pt modelId="{A224BFBD-4790-4936-BD62-75A0E91E9ADF}">
      <dgm:prSet phldrT="[Text]"/>
      <dgm:spPr>
        <a:solidFill>
          <a:srgbClr val="385723">
            <a:alpha val="9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32 bytes</a:t>
          </a:r>
          <a:endParaRPr lang="en-GB" dirty="0">
            <a:solidFill>
              <a:srgbClr val="FFFF00"/>
            </a:solidFill>
          </a:endParaRPr>
        </a:p>
      </dgm:t>
    </dgm:pt>
    <dgm:pt modelId="{6E3A8F46-31FF-4BE3-B306-BD6D86933E17}" type="parTrans" cxnId="{C8B88EA4-3952-4007-B238-14D3C4E631AA}">
      <dgm:prSet/>
      <dgm:spPr/>
      <dgm:t>
        <a:bodyPr/>
        <a:lstStyle/>
        <a:p>
          <a:endParaRPr lang="en-GB"/>
        </a:p>
      </dgm:t>
    </dgm:pt>
    <dgm:pt modelId="{1EBC7958-DA29-4607-AE84-FAF5D4C82173}" type="sibTrans" cxnId="{C8B88EA4-3952-4007-B238-14D3C4E631AA}">
      <dgm:prSet/>
      <dgm:spPr/>
      <dgm:t>
        <a:bodyPr/>
        <a:lstStyle/>
        <a:p>
          <a:endParaRPr lang="en-GB"/>
        </a:p>
      </dgm:t>
    </dgm:pt>
    <dgm:pt modelId="{6B5D8F94-6264-463E-B37D-D7AB32BA1C16}" type="pres">
      <dgm:prSet presAssocID="{2EDAFF77-A85A-49EE-8C08-13356ED4C3B3}" presName="Name0" presStyleCnt="0">
        <dgm:presLayoutVars>
          <dgm:dir/>
          <dgm:resizeHandles val="exact"/>
        </dgm:presLayoutVars>
      </dgm:prSet>
      <dgm:spPr/>
    </dgm:pt>
    <dgm:pt modelId="{218E3ABE-C685-405D-8BB9-A1DE2711F0E0}" type="pres">
      <dgm:prSet presAssocID="{7315C055-FA52-4831-9143-63D329FE2F5A}" presName="composite" presStyleCnt="0"/>
      <dgm:spPr/>
    </dgm:pt>
    <dgm:pt modelId="{2B7BC294-6AAA-41F2-8E46-095F3301C766}" type="pres">
      <dgm:prSet presAssocID="{7315C055-FA52-4831-9143-63D329FE2F5A}" presName="bgChev" presStyleLbl="node1" presStyleIdx="0" presStyleCnt="3"/>
      <dgm:spPr/>
    </dgm:pt>
    <dgm:pt modelId="{4F8F22D6-4EBA-485A-9AF9-E6539256CD7A}" type="pres">
      <dgm:prSet presAssocID="{7315C055-FA52-4831-9143-63D329FE2F5A}" presName="txNode" presStyleLbl="fgAcc1" presStyleIdx="0" presStyleCnt="3">
        <dgm:presLayoutVars>
          <dgm:bulletEnabled val="1"/>
        </dgm:presLayoutVars>
      </dgm:prSet>
      <dgm:spPr/>
    </dgm:pt>
    <dgm:pt modelId="{2AE8BAAD-A62F-4E3A-96C0-2A6D3DC3F97A}" type="pres">
      <dgm:prSet presAssocID="{AA5C4258-08FA-47F9-BD92-02FD650B7C7A}" presName="compositeSpace" presStyleCnt="0"/>
      <dgm:spPr/>
    </dgm:pt>
    <dgm:pt modelId="{AB177293-214A-413E-AEED-2679EE362C9A}" type="pres">
      <dgm:prSet presAssocID="{3F6F0599-8F8E-4320-952C-0CB62650824B}" presName="composite" presStyleCnt="0"/>
      <dgm:spPr/>
    </dgm:pt>
    <dgm:pt modelId="{995A170D-D8BC-4E19-801E-6F7944C1FD1B}" type="pres">
      <dgm:prSet presAssocID="{3F6F0599-8F8E-4320-952C-0CB62650824B}" presName="bgChev" presStyleLbl="node1" presStyleIdx="1" presStyleCnt="3"/>
      <dgm:spPr/>
    </dgm:pt>
    <dgm:pt modelId="{434702A4-DE57-4AD6-B4CD-44BB953F6280}" type="pres">
      <dgm:prSet presAssocID="{3F6F0599-8F8E-4320-952C-0CB62650824B}" presName="txNode" presStyleLbl="fgAcc1" presStyleIdx="1" presStyleCnt="3">
        <dgm:presLayoutVars>
          <dgm:bulletEnabled val="1"/>
        </dgm:presLayoutVars>
      </dgm:prSet>
      <dgm:spPr/>
    </dgm:pt>
    <dgm:pt modelId="{0C2E0761-D601-4ABC-B4A3-15BDB1466932}" type="pres">
      <dgm:prSet presAssocID="{2CDC7472-2B0C-4EB8-9865-3B29B484202C}" presName="compositeSpace" presStyleCnt="0"/>
      <dgm:spPr/>
    </dgm:pt>
    <dgm:pt modelId="{1D0B6F2C-010E-46FE-9E67-92277F4FF875}" type="pres">
      <dgm:prSet presAssocID="{A224BFBD-4790-4936-BD62-75A0E91E9ADF}" presName="composite" presStyleCnt="0"/>
      <dgm:spPr/>
    </dgm:pt>
    <dgm:pt modelId="{D965031F-E694-42DB-9CBC-55C3F813D8EA}" type="pres">
      <dgm:prSet presAssocID="{A224BFBD-4790-4936-BD62-75A0E91E9ADF}" presName="bgChev" presStyleLbl="node1" presStyleIdx="2" presStyleCnt="3"/>
      <dgm:spPr/>
    </dgm:pt>
    <dgm:pt modelId="{5A52F7FF-4D76-428E-B2B2-2086CBD63B72}" type="pres">
      <dgm:prSet presAssocID="{A224BFBD-4790-4936-BD62-75A0E91E9ADF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DE11BC32-ECC0-423A-ACE3-98742D70417F}" type="presOf" srcId="{3F6F0599-8F8E-4320-952C-0CB62650824B}" destId="{434702A4-DE57-4AD6-B4CD-44BB953F6280}" srcOrd="0" destOrd="0" presId="urn:microsoft.com/office/officeart/2005/8/layout/chevronAccent+Icon"/>
    <dgm:cxn modelId="{0367493D-5CF7-426A-95CF-3379E30FFB5C}" srcId="{2EDAFF77-A85A-49EE-8C08-13356ED4C3B3}" destId="{3F6F0599-8F8E-4320-952C-0CB62650824B}" srcOrd="1" destOrd="0" parTransId="{9652E1FD-2A83-4400-9BFF-DC7B7FC2B9A2}" sibTransId="{2CDC7472-2B0C-4EB8-9865-3B29B484202C}"/>
    <dgm:cxn modelId="{55706D43-DDC9-4B1C-98E6-B13591AC4586}" type="presOf" srcId="{7315C055-FA52-4831-9143-63D329FE2F5A}" destId="{4F8F22D6-4EBA-485A-9AF9-E6539256CD7A}" srcOrd="0" destOrd="0" presId="urn:microsoft.com/office/officeart/2005/8/layout/chevronAccent+Icon"/>
    <dgm:cxn modelId="{33AC4852-D304-4E2A-BA42-96A42140311E}" type="presOf" srcId="{2EDAFF77-A85A-49EE-8C08-13356ED4C3B3}" destId="{6B5D8F94-6264-463E-B37D-D7AB32BA1C16}" srcOrd="0" destOrd="0" presId="urn:microsoft.com/office/officeart/2005/8/layout/chevronAccent+Icon"/>
    <dgm:cxn modelId="{B6F32C79-E37F-4F7D-AAD4-5086528D8197}" srcId="{2EDAFF77-A85A-49EE-8C08-13356ED4C3B3}" destId="{7315C055-FA52-4831-9143-63D329FE2F5A}" srcOrd="0" destOrd="0" parTransId="{C5053FB5-8632-4330-84FB-2A6DB3469B2D}" sibTransId="{AA5C4258-08FA-47F9-BD92-02FD650B7C7A}"/>
    <dgm:cxn modelId="{C8B88EA4-3952-4007-B238-14D3C4E631AA}" srcId="{2EDAFF77-A85A-49EE-8C08-13356ED4C3B3}" destId="{A224BFBD-4790-4936-BD62-75A0E91E9ADF}" srcOrd="2" destOrd="0" parTransId="{6E3A8F46-31FF-4BE3-B306-BD6D86933E17}" sibTransId="{1EBC7958-DA29-4607-AE84-FAF5D4C82173}"/>
    <dgm:cxn modelId="{C392F0A9-3026-413E-A15B-D274342C7D90}" type="presOf" srcId="{A224BFBD-4790-4936-BD62-75A0E91E9ADF}" destId="{5A52F7FF-4D76-428E-B2B2-2086CBD63B72}" srcOrd="0" destOrd="0" presId="urn:microsoft.com/office/officeart/2005/8/layout/chevronAccent+Icon"/>
    <dgm:cxn modelId="{4EE141C6-2F0A-4F9F-B328-6602CB39C88F}" type="presParOf" srcId="{6B5D8F94-6264-463E-B37D-D7AB32BA1C16}" destId="{218E3ABE-C685-405D-8BB9-A1DE2711F0E0}" srcOrd="0" destOrd="0" presId="urn:microsoft.com/office/officeart/2005/8/layout/chevronAccent+Icon"/>
    <dgm:cxn modelId="{32013D8A-A3C3-4B39-AF39-EFD2C4BE1005}" type="presParOf" srcId="{218E3ABE-C685-405D-8BB9-A1DE2711F0E0}" destId="{2B7BC294-6AAA-41F2-8E46-095F3301C766}" srcOrd="0" destOrd="0" presId="urn:microsoft.com/office/officeart/2005/8/layout/chevronAccent+Icon"/>
    <dgm:cxn modelId="{F2B80177-CCB7-4412-92BE-A6CC6A90C963}" type="presParOf" srcId="{218E3ABE-C685-405D-8BB9-A1DE2711F0E0}" destId="{4F8F22D6-4EBA-485A-9AF9-E6539256CD7A}" srcOrd="1" destOrd="0" presId="urn:microsoft.com/office/officeart/2005/8/layout/chevronAccent+Icon"/>
    <dgm:cxn modelId="{5474B3BA-32DA-4988-86DF-961559D4E0A5}" type="presParOf" srcId="{6B5D8F94-6264-463E-B37D-D7AB32BA1C16}" destId="{2AE8BAAD-A62F-4E3A-96C0-2A6D3DC3F97A}" srcOrd="1" destOrd="0" presId="urn:microsoft.com/office/officeart/2005/8/layout/chevronAccent+Icon"/>
    <dgm:cxn modelId="{1E6328E5-6CF7-417D-999C-CEB5E5A382CC}" type="presParOf" srcId="{6B5D8F94-6264-463E-B37D-D7AB32BA1C16}" destId="{AB177293-214A-413E-AEED-2679EE362C9A}" srcOrd="2" destOrd="0" presId="urn:microsoft.com/office/officeart/2005/8/layout/chevronAccent+Icon"/>
    <dgm:cxn modelId="{60814AFF-33E5-4755-9636-49CF4CDE5727}" type="presParOf" srcId="{AB177293-214A-413E-AEED-2679EE362C9A}" destId="{995A170D-D8BC-4E19-801E-6F7944C1FD1B}" srcOrd="0" destOrd="0" presId="urn:microsoft.com/office/officeart/2005/8/layout/chevronAccent+Icon"/>
    <dgm:cxn modelId="{68B373D2-BE0B-4EF4-8DD5-8245810F8FF3}" type="presParOf" srcId="{AB177293-214A-413E-AEED-2679EE362C9A}" destId="{434702A4-DE57-4AD6-B4CD-44BB953F6280}" srcOrd="1" destOrd="0" presId="urn:microsoft.com/office/officeart/2005/8/layout/chevronAccent+Icon"/>
    <dgm:cxn modelId="{C68948DC-2A6B-4B01-A328-E8E72DA0C1D1}" type="presParOf" srcId="{6B5D8F94-6264-463E-B37D-D7AB32BA1C16}" destId="{0C2E0761-D601-4ABC-B4A3-15BDB1466932}" srcOrd="3" destOrd="0" presId="urn:microsoft.com/office/officeart/2005/8/layout/chevronAccent+Icon"/>
    <dgm:cxn modelId="{577F30D8-5946-44B1-8A39-60D3D887E08B}" type="presParOf" srcId="{6B5D8F94-6264-463E-B37D-D7AB32BA1C16}" destId="{1D0B6F2C-010E-46FE-9E67-92277F4FF875}" srcOrd="4" destOrd="0" presId="urn:microsoft.com/office/officeart/2005/8/layout/chevronAccent+Icon"/>
    <dgm:cxn modelId="{DDB4C8A6-6D01-4B73-AD31-229EB29452AA}" type="presParOf" srcId="{1D0B6F2C-010E-46FE-9E67-92277F4FF875}" destId="{D965031F-E694-42DB-9CBC-55C3F813D8EA}" srcOrd="0" destOrd="0" presId="urn:microsoft.com/office/officeart/2005/8/layout/chevronAccent+Icon"/>
    <dgm:cxn modelId="{8ABA1F90-B91A-424D-975F-C9791A6617DF}" type="presParOf" srcId="{1D0B6F2C-010E-46FE-9E67-92277F4FF875}" destId="{5A52F7FF-4D76-428E-B2B2-2086CBD63B7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979FB0-EE87-4425-822A-1FA4BEA7F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FF6CD2-5AB4-4737-ABAA-06F43C50C69B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94B3918-C156-470A-AA3E-07B6125ADF16}" type="parTrans" cxnId="{E91F1BFA-3C06-48D0-ADBD-1B4FA2B6A0EE}">
      <dgm:prSet/>
      <dgm:spPr/>
      <dgm:t>
        <a:bodyPr/>
        <a:lstStyle/>
        <a:p>
          <a:endParaRPr lang="en-GB"/>
        </a:p>
      </dgm:t>
    </dgm:pt>
    <dgm:pt modelId="{52F61E2F-071C-414D-9181-9C90B39468FE}" type="sibTrans" cxnId="{E91F1BFA-3C06-48D0-ADBD-1B4FA2B6A0EE}">
      <dgm:prSet/>
      <dgm:spPr/>
      <dgm:t>
        <a:bodyPr/>
        <a:lstStyle/>
        <a:p>
          <a:endParaRPr lang="en-GB"/>
        </a:p>
      </dgm:t>
    </dgm:pt>
    <dgm:pt modelId="{6F825229-F5DD-469D-A525-AA6342D3C0FC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C7090BD-C8EB-4EB0-83BB-A7515BA699D3}" type="parTrans" cxnId="{587AF577-ADBD-4909-98C9-52B1F3243F0C}">
      <dgm:prSet/>
      <dgm:spPr/>
      <dgm:t>
        <a:bodyPr/>
        <a:lstStyle/>
        <a:p>
          <a:endParaRPr lang="en-GB"/>
        </a:p>
      </dgm:t>
    </dgm:pt>
    <dgm:pt modelId="{2FED4E5C-4A41-4471-AA9C-AE12B01B8D34}" type="sibTrans" cxnId="{587AF577-ADBD-4909-98C9-52B1F3243F0C}">
      <dgm:prSet/>
      <dgm:spPr/>
      <dgm:t>
        <a:bodyPr/>
        <a:lstStyle/>
        <a:p>
          <a:endParaRPr lang="en-GB"/>
        </a:p>
      </dgm:t>
    </dgm:pt>
    <dgm:pt modelId="{E8AD6003-5519-4386-BA92-022D371C968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B60E8B-3E3D-497E-8BDE-81B795F93A71}" type="parTrans" cxnId="{807B4EA5-13EE-480B-82B8-B36A8BCDD686}">
      <dgm:prSet/>
      <dgm:spPr/>
      <dgm:t>
        <a:bodyPr/>
        <a:lstStyle/>
        <a:p>
          <a:endParaRPr lang="en-GB"/>
        </a:p>
      </dgm:t>
    </dgm:pt>
    <dgm:pt modelId="{FB09D72E-6879-420E-8490-C874132D98E6}" type="sibTrans" cxnId="{807B4EA5-13EE-480B-82B8-B36A8BCDD686}">
      <dgm:prSet/>
      <dgm:spPr/>
      <dgm:t>
        <a:bodyPr/>
        <a:lstStyle/>
        <a:p>
          <a:endParaRPr lang="en-GB"/>
        </a:p>
      </dgm:t>
    </dgm:pt>
    <dgm:pt modelId="{F45581E7-372D-44CA-8C10-7A23F29D6E8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0474FCF-C062-4395-9706-9DF258D196E3}" type="parTrans" cxnId="{8BE7264E-B543-495F-95B2-DE891FB7DDB6}">
      <dgm:prSet/>
      <dgm:spPr/>
      <dgm:t>
        <a:bodyPr/>
        <a:lstStyle/>
        <a:p>
          <a:endParaRPr lang="en-GB"/>
        </a:p>
      </dgm:t>
    </dgm:pt>
    <dgm:pt modelId="{FC2F3D05-DB02-4354-927D-BA7739258127}" type="sibTrans" cxnId="{8BE7264E-B543-495F-95B2-DE891FB7DDB6}">
      <dgm:prSet/>
      <dgm:spPr/>
      <dgm:t>
        <a:bodyPr/>
        <a:lstStyle/>
        <a:p>
          <a:endParaRPr lang="en-GB"/>
        </a:p>
      </dgm:t>
    </dgm:pt>
    <dgm:pt modelId="{3919F5D8-4FAD-4727-BDF9-DC73EB68F68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509D25A-BCE6-4600-878A-6E235A66FF98}" type="parTrans" cxnId="{07B51223-0261-4B2C-AF4C-49FF1F4AFDFB}">
      <dgm:prSet/>
      <dgm:spPr/>
      <dgm:t>
        <a:bodyPr/>
        <a:lstStyle/>
        <a:p>
          <a:endParaRPr lang="en-GB"/>
        </a:p>
      </dgm:t>
    </dgm:pt>
    <dgm:pt modelId="{3C682246-7C77-4CF6-8860-2A1B7397B470}" type="sibTrans" cxnId="{07B51223-0261-4B2C-AF4C-49FF1F4AFDFB}">
      <dgm:prSet/>
      <dgm:spPr/>
      <dgm:t>
        <a:bodyPr/>
        <a:lstStyle/>
        <a:p>
          <a:endParaRPr lang="en-GB"/>
        </a:p>
      </dgm:t>
    </dgm:pt>
    <dgm:pt modelId="{5D7689BB-D820-434E-9054-191E1FA03955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2D996B6-75F7-4C8D-AAB1-26FEC661B605}" type="parTrans" cxnId="{3781BFDA-9F8A-487A-8FBB-DE7DD3323DA1}">
      <dgm:prSet/>
      <dgm:spPr/>
      <dgm:t>
        <a:bodyPr/>
        <a:lstStyle/>
        <a:p>
          <a:endParaRPr lang="en-GB"/>
        </a:p>
      </dgm:t>
    </dgm:pt>
    <dgm:pt modelId="{04D78FE7-000C-4CE2-98C9-B6C86528A1F5}" type="sibTrans" cxnId="{3781BFDA-9F8A-487A-8FBB-DE7DD3323DA1}">
      <dgm:prSet/>
      <dgm:spPr/>
      <dgm:t>
        <a:bodyPr/>
        <a:lstStyle/>
        <a:p>
          <a:endParaRPr lang="en-GB"/>
        </a:p>
      </dgm:t>
    </dgm:pt>
    <dgm:pt modelId="{2DF8DD58-3F64-4572-BEE3-38C2FFADCCF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5691DA-65E6-4028-AA26-844D87F2E58C}" type="parTrans" cxnId="{32AB8785-A2B3-4C18-945F-0CF630B07998}">
      <dgm:prSet/>
      <dgm:spPr/>
      <dgm:t>
        <a:bodyPr/>
        <a:lstStyle/>
        <a:p>
          <a:endParaRPr lang="en-GB"/>
        </a:p>
      </dgm:t>
    </dgm:pt>
    <dgm:pt modelId="{EE615260-528A-49B6-8E8F-776C2300059F}" type="sibTrans" cxnId="{32AB8785-A2B3-4C18-945F-0CF630B07998}">
      <dgm:prSet/>
      <dgm:spPr/>
      <dgm:t>
        <a:bodyPr/>
        <a:lstStyle/>
        <a:p>
          <a:endParaRPr lang="en-GB"/>
        </a:p>
      </dgm:t>
    </dgm:pt>
    <dgm:pt modelId="{90E8890A-C1B3-46A4-8BF0-17E6BED7160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1846F0-C438-4409-B7CA-BD4FBEF80CD7}" type="parTrans" cxnId="{D0797B7D-C57E-461F-AE87-F5FC66534EFB}">
      <dgm:prSet/>
      <dgm:spPr/>
      <dgm:t>
        <a:bodyPr/>
        <a:lstStyle/>
        <a:p>
          <a:endParaRPr lang="en-GB"/>
        </a:p>
      </dgm:t>
    </dgm:pt>
    <dgm:pt modelId="{DE454349-8CE4-4B33-8CA6-8D40333C3481}" type="sibTrans" cxnId="{D0797B7D-C57E-461F-AE87-F5FC66534EFB}">
      <dgm:prSet/>
      <dgm:spPr/>
      <dgm:t>
        <a:bodyPr/>
        <a:lstStyle/>
        <a:p>
          <a:endParaRPr lang="en-GB"/>
        </a:p>
      </dgm:t>
    </dgm:pt>
    <dgm:pt modelId="{CAEEA968-42F1-4202-91AF-23A9E02A3D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303AB0B-051B-451B-9B09-74F7D7BEC345}" type="parTrans" cxnId="{334107BD-BF8F-4678-91C9-E7B078928C36}">
      <dgm:prSet/>
      <dgm:spPr/>
      <dgm:t>
        <a:bodyPr/>
        <a:lstStyle/>
        <a:p>
          <a:endParaRPr lang="en-GB"/>
        </a:p>
      </dgm:t>
    </dgm:pt>
    <dgm:pt modelId="{B39AF3D1-379C-43EC-A9FA-FDAC05B483AC}" type="sibTrans" cxnId="{334107BD-BF8F-4678-91C9-E7B078928C36}">
      <dgm:prSet/>
      <dgm:spPr/>
      <dgm:t>
        <a:bodyPr/>
        <a:lstStyle/>
        <a:p>
          <a:endParaRPr lang="en-GB"/>
        </a:p>
      </dgm:t>
    </dgm:pt>
    <dgm:pt modelId="{1E7DE6C2-FD44-40EE-AE39-948E427BB1A0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  <a:p>
          <a:endParaRPr lang="en-GB" dirty="0"/>
        </a:p>
      </dgm:t>
    </dgm:pt>
    <dgm:pt modelId="{920BF78E-7159-4C0A-8F51-153D8CFA8A6E}" type="sibTrans" cxnId="{EDFF9B06-D959-4C2F-A8F1-D2F29F0217E4}">
      <dgm:prSet/>
      <dgm:spPr/>
      <dgm:t>
        <a:bodyPr/>
        <a:lstStyle/>
        <a:p>
          <a:endParaRPr lang="en-GB"/>
        </a:p>
      </dgm:t>
    </dgm:pt>
    <dgm:pt modelId="{502D4467-12B3-4E98-A13A-CF97B5229F04}" type="parTrans" cxnId="{EDFF9B06-D959-4C2F-A8F1-D2F29F0217E4}">
      <dgm:prSet/>
      <dgm:spPr/>
      <dgm:t>
        <a:bodyPr/>
        <a:lstStyle/>
        <a:p>
          <a:endParaRPr lang="en-GB"/>
        </a:p>
      </dgm:t>
    </dgm:pt>
    <dgm:pt modelId="{70F120B7-B30A-49BD-AED7-A8FB1F9A8E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2F2FD61-58EC-4C1C-BC5F-78F969C66819}" type="parTrans" cxnId="{30744D01-2EFE-4B1F-80A8-38B1932E34BA}">
      <dgm:prSet/>
      <dgm:spPr/>
      <dgm:t>
        <a:bodyPr/>
        <a:lstStyle/>
        <a:p>
          <a:endParaRPr lang="en-GB"/>
        </a:p>
      </dgm:t>
    </dgm:pt>
    <dgm:pt modelId="{31E393B4-7E08-4B03-8009-4D3EA45C0CCA}" type="sibTrans" cxnId="{30744D01-2EFE-4B1F-80A8-38B1932E34BA}">
      <dgm:prSet/>
      <dgm:spPr/>
      <dgm:t>
        <a:bodyPr/>
        <a:lstStyle/>
        <a:p>
          <a:endParaRPr lang="en-GB"/>
        </a:p>
      </dgm:t>
    </dgm:pt>
    <dgm:pt modelId="{3BC58F0A-20D1-47A0-9029-400F219ECC7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8D806E-96DD-4119-AE7F-31258C19AFC7}" type="parTrans" cxnId="{BCE7380E-24C8-4D1C-A71A-2B365EF9E406}">
      <dgm:prSet/>
      <dgm:spPr/>
      <dgm:t>
        <a:bodyPr/>
        <a:lstStyle/>
        <a:p>
          <a:endParaRPr lang="en-GB"/>
        </a:p>
      </dgm:t>
    </dgm:pt>
    <dgm:pt modelId="{9D709BD9-FA24-4B07-9006-E41517BD367A}" type="sibTrans" cxnId="{BCE7380E-24C8-4D1C-A71A-2B365EF9E406}">
      <dgm:prSet/>
      <dgm:spPr/>
      <dgm:t>
        <a:bodyPr/>
        <a:lstStyle/>
        <a:p>
          <a:endParaRPr lang="en-GB"/>
        </a:p>
      </dgm:t>
    </dgm:pt>
    <dgm:pt modelId="{92458F14-DD80-4209-BC31-443693442D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5665E5-51D9-4E74-94AA-0ECA746B8627}" type="parTrans" cxnId="{7AABB39D-91F3-4818-82D6-A07429D86DA1}">
      <dgm:prSet/>
      <dgm:spPr/>
      <dgm:t>
        <a:bodyPr/>
        <a:lstStyle/>
        <a:p>
          <a:endParaRPr lang="en-GB"/>
        </a:p>
      </dgm:t>
    </dgm:pt>
    <dgm:pt modelId="{EB991DCA-C4CC-4C14-BE70-72512152C03E}" type="sibTrans" cxnId="{7AABB39D-91F3-4818-82D6-A07429D86DA1}">
      <dgm:prSet/>
      <dgm:spPr/>
      <dgm:t>
        <a:bodyPr/>
        <a:lstStyle/>
        <a:p>
          <a:endParaRPr lang="en-GB"/>
        </a:p>
      </dgm:t>
    </dgm:pt>
    <dgm:pt modelId="{F648349F-6916-443A-9364-9A9CAE57AC7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DD00BE9-2BD1-40EF-AF40-F810E09B4C54}" type="parTrans" cxnId="{4AB788EF-B1B6-46C5-84D3-07608D20DB9C}">
      <dgm:prSet/>
      <dgm:spPr/>
      <dgm:t>
        <a:bodyPr/>
        <a:lstStyle/>
        <a:p>
          <a:endParaRPr lang="en-GB"/>
        </a:p>
      </dgm:t>
    </dgm:pt>
    <dgm:pt modelId="{F2028934-7D5A-4F2C-9AD1-AF0A17FE7A0B}" type="sibTrans" cxnId="{4AB788EF-B1B6-46C5-84D3-07608D20DB9C}">
      <dgm:prSet/>
      <dgm:spPr/>
      <dgm:t>
        <a:bodyPr/>
        <a:lstStyle/>
        <a:p>
          <a:endParaRPr lang="en-GB"/>
        </a:p>
      </dgm:t>
    </dgm:pt>
    <dgm:pt modelId="{77207035-79FB-434B-87DE-8083FB65E5C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AFF674F-13C0-40DA-B838-5655315891F9}" type="parTrans" cxnId="{0E323F44-1F7C-470F-BE60-3AC715B682E7}">
      <dgm:prSet/>
      <dgm:spPr/>
      <dgm:t>
        <a:bodyPr/>
        <a:lstStyle/>
        <a:p>
          <a:endParaRPr lang="en-GB"/>
        </a:p>
      </dgm:t>
    </dgm:pt>
    <dgm:pt modelId="{118E9C3F-7DDC-420F-B9E2-5415BDA08635}" type="sibTrans" cxnId="{0E323F44-1F7C-470F-BE60-3AC715B682E7}">
      <dgm:prSet/>
      <dgm:spPr/>
      <dgm:t>
        <a:bodyPr/>
        <a:lstStyle/>
        <a:p>
          <a:endParaRPr lang="en-GB"/>
        </a:p>
      </dgm:t>
    </dgm:pt>
    <dgm:pt modelId="{6BF6786E-CE56-450B-AFF5-C36DD23A6A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E4312E2-36CE-4722-91AC-D4CF046DB11D}" type="parTrans" cxnId="{241FD169-BB25-4F7B-9B38-2A9C45AD6A88}">
      <dgm:prSet/>
      <dgm:spPr/>
      <dgm:t>
        <a:bodyPr/>
        <a:lstStyle/>
        <a:p>
          <a:endParaRPr lang="en-GB"/>
        </a:p>
      </dgm:t>
    </dgm:pt>
    <dgm:pt modelId="{9C7CEA56-A1CF-44C2-898C-FCE9B33D923F}" type="sibTrans" cxnId="{241FD169-BB25-4F7B-9B38-2A9C45AD6A88}">
      <dgm:prSet/>
      <dgm:spPr/>
      <dgm:t>
        <a:bodyPr/>
        <a:lstStyle/>
        <a:p>
          <a:endParaRPr lang="en-GB"/>
        </a:p>
      </dgm:t>
    </dgm:pt>
    <dgm:pt modelId="{96E11CA4-426A-4B4F-9B1E-B404B9D44D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391A05-6413-497C-BC43-861E6F8A6A14}" type="parTrans" cxnId="{BA771CCA-EDF0-4C11-A31C-F59BF9C6363B}">
      <dgm:prSet/>
      <dgm:spPr/>
      <dgm:t>
        <a:bodyPr/>
        <a:lstStyle/>
        <a:p>
          <a:endParaRPr lang="en-GB"/>
        </a:p>
      </dgm:t>
    </dgm:pt>
    <dgm:pt modelId="{A2CC1DAB-A2B9-410A-BD29-7AFB9D0427B8}" type="sibTrans" cxnId="{BA771CCA-EDF0-4C11-A31C-F59BF9C6363B}">
      <dgm:prSet/>
      <dgm:spPr/>
      <dgm:t>
        <a:bodyPr/>
        <a:lstStyle/>
        <a:p>
          <a:endParaRPr lang="en-GB"/>
        </a:p>
      </dgm:t>
    </dgm:pt>
    <dgm:pt modelId="{C4FED9E9-9961-4712-B9C6-73A90F2F8A6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361B484-1D97-47CA-BBB0-25A13C4BD103}" type="parTrans" cxnId="{D4B3278A-074B-432B-BCA2-BF7BF8121AE6}">
      <dgm:prSet/>
      <dgm:spPr/>
      <dgm:t>
        <a:bodyPr/>
        <a:lstStyle/>
        <a:p>
          <a:endParaRPr lang="en-GB"/>
        </a:p>
      </dgm:t>
    </dgm:pt>
    <dgm:pt modelId="{C1916B19-749E-40A2-95F1-8AB5368EBD54}" type="sibTrans" cxnId="{D4B3278A-074B-432B-BCA2-BF7BF8121AE6}">
      <dgm:prSet/>
      <dgm:spPr/>
      <dgm:t>
        <a:bodyPr/>
        <a:lstStyle/>
        <a:p>
          <a:endParaRPr lang="en-GB"/>
        </a:p>
      </dgm:t>
    </dgm:pt>
    <dgm:pt modelId="{984863FB-6CF6-4161-8B7D-62B5C98D8D2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A5BFBB1-8939-4C26-9DDD-9BBC864B325F}" type="parTrans" cxnId="{E055DB11-7DDF-4E1C-A58D-2706518F180A}">
      <dgm:prSet/>
      <dgm:spPr/>
      <dgm:t>
        <a:bodyPr/>
        <a:lstStyle/>
        <a:p>
          <a:endParaRPr lang="en-GB"/>
        </a:p>
      </dgm:t>
    </dgm:pt>
    <dgm:pt modelId="{72821A8C-1293-4A08-B575-6E5B8FEBE2AE}" type="sibTrans" cxnId="{E055DB11-7DDF-4E1C-A58D-2706518F180A}">
      <dgm:prSet/>
      <dgm:spPr/>
      <dgm:t>
        <a:bodyPr/>
        <a:lstStyle/>
        <a:p>
          <a:endParaRPr lang="en-GB"/>
        </a:p>
      </dgm:t>
    </dgm:pt>
    <dgm:pt modelId="{2B36FF42-10DA-434F-8EAC-87AA82A00CF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22DDEDF-5954-4103-9BCB-DDCEB4CD8657}" type="parTrans" cxnId="{E1C0B5B9-2F0F-431C-8CB6-2A2410F9E8FB}">
      <dgm:prSet/>
      <dgm:spPr/>
      <dgm:t>
        <a:bodyPr/>
        <a:lstStyle/>
        <a:p>
          <a:endParaRPr lang="en-GB"/>
        </a:p>
      </dgm:t>
    </dgm:pt>
    <dgm:pt modelId="{C2583CAC-AC4A-451C-8A06-29F52C1E5378}" type="sibTrans" cxnId="{E1C0B5B9-2F0F-431C-8CB6-2A2410F9E8FB}">
      <dgm:prSet/>
      <dgm:spPr/>
      <dgm:t>
        <a:bodyPr/>
        <a:lstStyle/>
        <a:p>
          <a:endParaRPr lang="en-GB"/>
        </a:p>
      </dgm:t>
    </dgm:pt>
    <dgm:pt modelId="{E6FDC621-6D88-4EC9-A149-2CB79EFC6CE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EFD9C81-590C-4CB4-B6F8-11DD2BFECFC6}" type="parTrans" cxnId="{4120536B-7D0E-4A33-A01B-636ABB0D50DD}">
      <dgm:prSet/>
      <dgm:spPr/>
      <dgm:t>
        <a:bodyPr/>
        <a:lstStyle/>
        <a:p>
          <a:endParaRPr lang="en-GB"/>
        </a:p>
      </dgm:t>
    </dgm:pt>
    <dgm:pt modelId="{2CE6CC19-C2B7-4A69-B00E-DCA3A31F70F9}" type="sibTrans" cxnId="{4120536B-7D0E-4A33-A01B-636ABB0D50DD}">
      <dgm:prSet/>
      <dgm:spPr/>
      <dgm:t>
        <a:bodyPr/>
        <a:lstStyle/>
        <a:p>
          <a:endParaRPr lang="en-GB"/>
        </a:p>
      </dgm:t>
    </dgm:pt>
    <dgm:pt modelId="{455A38A2-3D8F-4364-A886-5337AA77DB6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97FFEE-1EA8-438D-83B3-FC16D96A8628}" type="parTrans" cxnId="{5AF73AD2-55F3-4C9F-B356-D24FA0B7616F}">
      <dgm:prSet/>
      <dgm:spPr/>
      <dgm:t>
        <a:bodyPr/>
        <a:lstStyle/>
        <a:p>
          <a:endParaRPr lang="en-GB"/>
        </a:p>
      </dgm:t>
    </dgm:pt>
    <dgm:pt modelId="{9477357F-9933-4AF8-ABE6-CDA78C446EA0}" type="sibTrans" cxnId="{5AF73AD2-55F3-4C9F-B356-D24FA0B7616F}">
      <dgm:prSet/>
      <dgm:spPr/>
      <dgm:t>
        <a:bodyPr/>
        <a:lstStyle/>
        <a:p>
          <a:endParaRPr lang="en-GB"/>
        </a:p>
      </dgm:t>
    </dgm:pt>
    <dgm:pt modelId="{33B88C63-44A1-4526-8BDF-F989E7C3FE4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5C76170-FC53-4443-9C64-46165ECE3648}" type="parTrans" cxnId="{2029CB21-3EE1-45B2-8EF6-EDCFFB4F5498}">
      <dgm:prSet/>
      <dgm:spPr/>
      <dgm:t>
        <a:bodyPr/>
        <a:lstStyle/>
        <a:p>
          <a:endParaRPr lang="en-GB"/>
        </a:p>
      </dgm:t>
    </dgm:pt>
    <dgm:pt modelId="{BBBC8BC8-3EBC-4577-8AD0-24F901F49CAB}" type="sibTrans" cxnId="{2029CB21-3EE1-45B2-8EF6-EDCFFB4F5498}">
      <dgm:prSet/>
      <dgm:spPr/>
      <dgm:t>
        <a:bodyPr/>
        <a:lstStyle/>
        <a:p>
          <a:endParaRPr lang="en-GB"/>
        </a:p>
      </dgm:t>
    </dgm:pt>
    <dgm:pt modelId="{EDF1E08D-A61A-4F59-81EE-107D6E48F77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C8C456-4F32-47DD-AC87-8FB96B05C00E}" type="parTrans" cxnId="{12396120-821E-45ED-89FB-7EEC062B12E8}">
      <dgm:prSet/>
      <dgm:spPr/>
      <dgm:t>
        <a:bodyPr/>
        <a:lstStyle/>
        <a:p>
          <a:endParaRPr lang="en-GB"/>
        </a:p>
      </dgm:t>
    </dgm:pt>
    <dgm:pt modelId="{27166659-4E2F-48DD-BC7D-6F4BE45F4B3C}" type="sibTrans" cxnId="{12396120-821E-45ED-89FB-7EEC062B12E8}">
      <dgm:prSet/>
      <dgm:spPr/>
      <dgm:t>
        <a:bodyPr/>
        <a:lstStyle/>
        <a:p>
          <a:endParaRPr lang="en-GB"/>
        </a:p>
      </dgm:t>
    </dgm:pt>
    <dgm:pt modelId="{5D39C2A6-ACFA-475C-94B4-3EBDA2B531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53BE276-E318-4722-906F-4622566ADD7A}" type="parTrans" cxnId="{53088484-2FE3-4785-A22D-9C851FDC8773}">
      <dgm:prSet/>
      <dgm:spPr/>
      <dgm:t>
        <a:bodyPr/>
        <a:lstStyle/>
        <a:p>
          <a:endParaRPr lang="en-GB"/>
        </a:p>
      </dgm:t>
    </dgm:pt>
    <dgm:pt modelId="{E088C834-DBF9-48F5-A875-7C99BE7EACF5}" type="sibTrans" cxnId="{53088484-2FE3-4785-A22D-9C851FDC8773}">
      <dgm:prSet/>
      <dgm:spPr/>
      <dgm:t>
        <a:bodyPr/>
        <a:lstStyle/>
        <a:p>
          <a:endParaRPr lang="en-GB"/>
        </a:p>
      </dgm:t>
    </dgm:pt>
    <dgm:pt modelId="{217803F3-5FA0-4325-A5CF-2D2905237B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9803215-7B55-4050-A7B6-E63908B7B284}" type="parTrans" cxnId="{589D61FE-2A55-4670-AB4B-EC96E4C2123F}">
      <dgm:prSet/>
      <dgm:spPr/>
      <dgm:t>
        <a:bodyPr/>
        <a:lstStyle/>
        <a:p>
          <a:endParaRPr lang="en-GB"/>
        </a:p>
      </dgm:t>
    </dgm:pt>
    <dgm:pt modelId="{70C05DE4-0F64-4820-BF06-A5C39CF8368E}" type="sibTrans" cxnId="{589D61FE-2A55-4670-AB4B-EC96E4C2123F}">
      <dgm:prSet/>
      <dgm:spPr/>
      <dgm:t>
        <a:bodyPr/>
        <a:lstStyle/>
        <a:p>
          <a:endParaRPr lang="en-GB"/>
        </a:p>
      </dgm:t>
    </dgm:pt>
    <dgm:pt modelId="{54D5220C-0555-43F0-9BB6-5A15967EFDD4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A32927E6-9B79-4D58-95A5-69DC9CF01C2E}" type="parTrans" cxnId="{DAFD7FD2-FF7F-4FC6-BDAC-1AD5B91DCE7D}">
      <dgm:prSet/>
      <dgm:spPr/>
      <dgm:t>
        <a:bodyPr/>
        <a:lstStyle/>
        <a:p>
          <a:endParaRPr lang="en-GB"/>
        </a:p>
      </dgm:t>
    </dgm:pt>
    <dgm:pt modelId="{CEA741B1-EB47-4D0F-9866-63434784E8E6}" type="sibTrans" cxnId="{DAFD7FD2-FF7F-4FC6-BDAC-1AD5B91DCE7D}">
      <dgm:prSet/>
      <dgm:spPr/>
      <dgm:t>
        <a:bodyPr/>
        <a:lstStyle/>
        <a:p>
          <a:endParaRPr lang="en-GB"/>
        </a:p>
      </dgm:t>
    </dgm:pt>
    <dgm:pt modelId="{1ED6FE7A-15DA-4794-B547-697F1E5F447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D90098B-B9C7-4B28-853B-FD64FACC0456}" type="parTrans" cxnId="{C722196B-C3C4-42DB-BD7D-1C9EA3548B47}">
      <dgm:prSet/>
      <dgm:spPr/>
      <dgm:t>
        <a:bodyPr/>
        <a:lstStyle/>
        <a:p>
          <a:endParaRPr lang="en-GB"/>
        </a:p>
      </dgm:t>
    </dgm:pt>
    <dgm:pt modelId="{AA650FC6-4461-4F3C-B601-0A4E5580C370}" type="sibTrans" cxnId="{C722196B-C3C4-42DB-BD7D-1C9EA3548B47}">
      <dgm:prSet/>
      <dgm:spPr/>
      <dgm:t>
        <a:bodyPr/>
        <a:lstStyle/>
        <a:p>
          <a:endParaRPr lang="en-GB"/>
        </a:p>
      </dgm:t>
    </dgm:pt>
    <dgm:pt modelId="{2189610C-5D61-43D7-8823-1CEBB270BA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AC5B414-8489-40E1-AFF3-56C4A44384F2}" type="parTrans" cxnId="{C733BB32-C999-43B2-9785-3723296A7D33}">
      <dgm:prSet/>
      <dgm:spPr/>
      <dgm:t>
        <a:bodyPr/>
        <a:lstStyle/>
        <a:p>
          <a:endParaRPr lang="en-GB"/>
        </a:p>
      </dgm:t>
    </dgm:pt>
    <dgm:pt modelId="{BF39514A-D05C-4EBB-A414-3DF61757AD80}" type="sibTrans" cxnId="{C733BB32-C999-43B2-9785-3723296A7D33}">
      <dgm:prSet/>
      <dgm:spPr/>
      <dgm:t>
        <a:bodyPr/>
        <a:lstStyle/>
        <a:p>
          <a:endParaRPr lang="en-GB"/>
        </a:p>
      </dgm:t>
    </dgm:pt>
    <dgm:pt modelId="{A90FB622-8DB8-4CC8-AEBE-552A76549F9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13FA127-DDFE-4B1C-86DE-2779F8402F7C}" type="parTrans" cxnId="{62EC419A-0640-466C-9C9C-B6F44FBAA795}">
      <dgm:prSet/>
      <dgm:spPr/>
      <dgm:t>
        <a:bodyPr/>
        <a:lstStyle/>
        <a:p>
          <a:endParaRPr lang="en-GB"/>
        </a:p>
      </dgm:t>
    </dgm:pt>
    <dgm:pt modelId="{333CEA84-C111-4FC1-834E-66CCA2FE6E02}" type="sibTrans" cxnId="{62EC419A-0640-466C-9C9C-B6F44FBAA795}">
      <dgm:prSet/>
      <dgm:spPr/>
      <dgm:t>
        <a:bodyPr/>
        <a:lstStyle/>
        <a:p>
          <a:endParaRPr lang="en-GB"/>
        </a:p>
      </dgm:t>
    </dgm:pt>
    <dgm:pt modelId="{6666D7F5-E4E0-4439-AABC-E2402974CD3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9B5DCD9-609E-4E0B-BC4C-02D8B48923E6}" type="parTrans" cxnId="{F4D77D87-5B89-4A19-B63C-12975E5F272A}">
      <dgm:prSet/>
      <dgm:spPr/>
      <dgm:t>
        <a:bodyPr/>
        <a:lstStyle/>
        <a:p>
          <a:endParaRPr lang="en-GB"/>
        </a:p>
      </dgm:t>
    </dgm:pt>
    <dgm:pt modelId="{83775C9E-F075-454C-8BBA-8D5C575A6DFF}" type="sibTrans" cxnId="{F4D77D87-5B89-4A19-B63C-12975E5F272A}">
      <dgm:prSet/>
      <dgm:spPr/>
      <dgm:t>
        <a:bodyPr/>
        <a:lstStyle/>
        <a:p>
          <a:endParaRPr lang="en-GB"/>
        </a:p>
      </dgm:t>
    </dgm:pt>
    <dgm:pt modelId="{13BCF9D2-1368-49D0-9DC2-F65BE90831F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F777028-9BD0-46A9-9B6B-464BB3482E06}" type="parTrans" cxnId="{B42B0EFC-FE5C-40F1-8785-267355C1326F}">
      <dgm:prSet/>
      <dgm:spPr/>
      <dgm:t>
        <a:bodyPr/>
        <a:lstStyle/>
        <a:p>
          <a:endParaRPr lang="en-GB"/>
        </a:p>
      </dgm:t>
    </dgm:pt>
    <dgm:pt modelId="{996497EE-BAA6-4DAE-9220-07E530244CCE}" type="sibTrans" cxnId="{B42B0EFC-FE5C-40F1-8785-267355C1326F}">
      <dgm:prSet/>
      <dgm:spPr/>
      <dgm:t>
        <a:bodyPr/>
        <a:lstStyle/>
        <a:p>
          <a:endParaRPr lang="en-GB"/>
        </a:p>
      </dgm:t>
    </dgm:pt>
    <dgm:pt modelId="{E56A25AE-4D37-4C9E-8886-39FED99DE57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8EABE4A-59A8-4F29-8EAD-449267621351}" type="parTrans" cxnId="{7FBAF71C-0BB9-4888-99DD-04F95BA31586}">
      <dgm:prSet/>
      <dgm:spPr/>
      <dgm:t>
        <a:bodyPr/>
        <a:lstStyle/>
        <a:p>
          <a:endParaRPr lang="en-GB"/>
        </a:p>
      </dgm:t>
    </dgm:pt>
    <dgm:pt modelId="{895DCD89-0FEE-4FCE-B0C7-401EA17C2316}" type="sibTrans" cxnId="{7FBAF71C-0BB9-4888-99DD-04F95BA31586}">
      <dgm:prSet/>
      <dgm:spPr/>
      <dgm:t>
        <a:bodyPr/>
        <a:lstStyle/>
        <a:p>
          <a:endParaRPr lang="en-GB"/>
        </a:p>
      </dgm:t>
    </dgm:pt>
    <dgm:pt modelId="{569596BF-3FA6-4432-8640-56C1443BD3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2B160B0-EE16-4C8B-8DB9-48BF88E307D9}" type="parTrans" cxnId="{63AB0AA9-FB43-4919-BCC2-EF82EB431862}">
      <dgm:prSet/>
      <dgm:spPr/>
      <dgm:t>
        <a:bodyPr/>
        <a:lstStyle/>
        <a:p>
          <a:endParaRPr lang="en-GB"/>
        </a:p>
      </dgm:t>
    </dgm:pt>
    <dgm:pt modelId="{ED532F24-CA42-43FC-AF1B-065A56E1AB13}" type="sibTrans" cxnId="{63AB0AA9-FB43-4919-BCC2-EF82EB431862}">
      <dgm:prSet/>
      <dgm:spPr/>
      <dgm:t>
        <a:bodyPr/>
        <a:lstStyle/>
        <a:p>
          <a:endParaRPr lang="en-GB"/>
        </a:p>
      </dgm:t>
    </dgm:pt>
    <dgm:pt modelId="{B87D0408-4417-4E08-9AE5-18CA55DE6C6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CA0E85B-8AC9-4211-ACDF-DF96DE4AAC9C}" type="parTrans" cxnId="{516C5A25-D29D-461D-9554-2ED6C4D5A032}">
      <dgm:prSet/>
      <dgm:spPr/>
      <dgm:t>
        <a:bodyPr/>
        <a:lstStyle/>
        <a:p>
          <a:endParaRPr lang="en-GB"/>
        </a:p>
      </dgm:t>
    </dgm:pt>
    <dgm:pt modelId="{F63F6ABF-7589-4D18-BCCA-E8886498389A}" type="sibTrans" cxnId="{516C5A25-D29D-461D-9554-2ED6C4D5A032}">
      <dgm:prSet/>
      <dgm:spPr/>
      <dgm:t>
        <a:bodyPr/>
        <a:lstStyle/>
        <a:p>
          <a:endParaRPr lang="en-GB"/>
        </a:p>
      </dgm:t>
    </dgm:pt>
    <dgm:pt modelId="{9CAD9366-90A9-456A-9F12-21B26956893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0E896A9-DD2B-497C-95A7-AF54D55D5D05}" type="parTrans" cxnId="{D6F71574-F6FE-43AA-9053-94D0F53ADA44}">
      <dgm:prSet/>
      <dgm:spPr/>
      <dgm:t>
        <a:bodyPr/>
        <a:lstStyle/>
        <a:p>
          <a:endParaRPr lang="en-GB"/>
        </a:p>
      </dgm:t>
    </dgm:pt>
    <dgm:pt modelId="{A03AE070-C553-498E-9103-A4D6BD9DF433}" type="sibTrans" cxnId="{D6F71574-F6FE-43AA-9053-94D0F53ADA44}">
      <dgm:prSet/>
      <dgm:spPr/>
      <dgm:t>
        <a:bodyPr/>
        <a:lstStyle/>
        <a:p>
          <a:endParaRPr lang="en-GB"/>
        </a:p>
      </dgm:t>
    </dgm:pt>
    <dgm:pt modelId="{2BF27F72-2309-4022-B9A2-E3E226A058B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AA72EC7-25D5-44A0-97B6-432735C91903}" type="parTrans" cxnId="{924EBDA8-615B-4000-A81C-FA369F55E885}">
      <dgm:prSet/>
      <dgm:spPr/>
      <dgm:t>
        <a:bodyPr/>
        <a:lstStyle/>
        <a:p>
          <a:endParaRPr lang="en-GB"/>
        </a:p>
      </dgm:t>
    </dgm:pt>
    <dgm:pt modelId="{2219B23D-9A61-4624-B07B-CCD7312E4429}" type="sibTrans" cxnId="{924EBDA8-615B-4000-A81C-FA369F55E885}">
      <dgm:prSet/>
      <dgm:spPr/>
      <dgm:t>
        <a:bodyPr/>
        <a:lstStyle/>
        <a:p>
          <a:endParaRPr lang="en-GB"/>
        </a:p>
      </dgm:t>
    </dgm:pt>
    <dgm:pt modelId="{0E8FC688-B430-4D84-9349-BB764037521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5DB2C69-2DB7-4A04-B750-7BCE4289F1F1}" type="parTrans" cxnId="{C3FB7B6C-58B4-47AC-AB01-2CAE60255267}">
      <dgm:prSet/>
      <dgm:spPr/>
      <dgm:t>
        <a:bodyPr/>
        <a:lstStyle/>
        <a:p>
          <a:endParaRPr lang="en-GB"/>
        </a:p>
      </dgm:t>
    </dgm:pt>
    <dgm:pt modelId="{DE3C7A9C-FDB4-4144-92CC-1805A0853DEE}" type="sibTrans" cxnId="{C3FB7B6C-58B4-47AC-AB01-2CAE60255267}">
      <dgm:prSet/>
      <dgm:spPr/>
      <dgm:t>
        <a:bodyPr/>
        <a:lstStyle/>
        <a:p>
          <a:endParaRPr lang="en-GB"/>
        </a:p>
      </dgm:t>
    </dgm:pt>
    <dgm:pt modelId="{EEF5339B-D0A2-4C7E-9318-A165323533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40A3984-0AB3-497D-A457-E1982F1F2E42}" type="parTrans" cxnId="{1A85444D-F08A-4FA6-82C3-174790270599}">
      <dgm:prSet/>
      <dgm:spPr/>
      <dgm:t>
        <a:bodyPr/>
        <a:lstStyle/>
        <a:p>
          <a:endParaRPr lang="en-GB"/>
        </a:p>
      </dgm:t>
    </dgm:pt>
    <dgm:pt modelId="{63B3C4A3-5C59-44A3-B8EA-A3C3A8C051AF}" type="sibTrans" cxnId="{1A85444D-F08A-4FA6-82C3-174790270599}">
      <dgm:prSet/>
      <dgm:spPr/>
      <dgm:t>
        <a:bodyPr/>
        <a:lstStyle/>
        <a:p>
          <a:endParaRPr lang="en-GB"/>
        </a:p>
      </dgm:t>
    </dgm:pt>
    <dgm:pt modelId="{8E5A4504-E902-47BE-981E-33F05CAE6B0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39A6661-02CE-4300-BA9F-91B07FBB058B}" type="parTrans" cxnId="{7B4E3DC8-497D-4F5C-8B08-5373F6057E4C}">
      <dgm:prSet/>
      <dgm:spPr/>
      <dgm:t>
        <a:bodyPr/>
        <a:lstStyle/>
        <a:p>
          <a:endParaRPr lang="en-GB"/>
        </a:p>
      </dgm:t>
    </dgm:pt>
    <dgm:pt modelId="{790B7711-6BEE-4F1A-B409-03F10A2CA77A}" type="sibTrans" cxnId="{7B4E3DC8-497D-4F5C-8B08-5373F6057E4C}">
      <dgm:prSet/>
      <dgm:spPr/>
      <dgm:t>
        <a:bodyPr/>
        <a:lstStyle/>
        <a:p>
          <a:endParaRPr lang="en-GB"/>
        </a:p>
      </dgm:t>
    </dgm:pt>
    <dgm:pt modelId="{D6509D47-F5B6-459C-90FB-79BB412D6C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C0293B31-3AD8-4AA8-B88A-628DEC4EA886}" type="parTrans" cxnId="{0507B17B-0BF0-4B1B-850A-74805F9C580F}">
      <dgm:prSet/>
      <dgm:spPr/>
      <dgm:t>
        <a:bodyPr/>
        <a:lstStyle/>
        <a:p>
          <a:endParaRPr lang="en-GB"/>
        </a:p>
      </dgm:t>
    </dgm:pt>
    <dgm:pt modelId="{FCE3220A-D1FC-4A28-9ABB-915C4D5C1F01}" type="sibTrans" cxnId="{0507B17B-0BF0-4B1B-850A-74805F9C580F}">
      <dgm:prSet/>
      <dgm:spPr/>
      <dgm:t>
        <a:bodyPr/>
        <a:lstStyle/>
        <a:p>
          <a:endParaRPr lang="en-GB"/>
        </a:p>
      </dgm:t>
    </dgm:pt>
    <dgm:pt modelId="{30397097-F393-4009-B5FC-C8F316E7C49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8DBD6B-A01F-4249-94D7-524F7F91209C}" type="parTrans" cxnId="{CC257AF2-1FC6-4F37-B0DF-AAB3D8512FD1}">
      <dgm:prSet/>
      <dgm:spPr/>
      <dgm:t>
        <a:bodyPr/>
        <a:lstStyle/>
        <a:p>
          <a:endParaRPr lang="en-GB"/>
        </a:p>
      </dgm:t>
    </dgm:pt>
    <dgm:pt modelId="{5AD88067-FBFC-4F13-AA4E-52A721AA14A3}" type="sibTrans" cxnId="{CC257AF2-1FC6-4F37-B0DF-AAB3D8512FD1}">
      <dgm:prSet/>
      <dgm:spPr/>
      <dgm:t>
        <a:bodyPr/>
        <a:lstStyle/>
        <a:p>
          <a:endParaRPr lang="en-GB"/>
        </a:p>
      </dgm:t>
    </dgm:pt>
    <dgm:pt modelId="{36DE1052-4C48-4E30-89FC-F4804C71B81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CECB865-0BC2-438F-952C-73A7B280FC2F}" type="parTrans" cxnId="{9DF49881-7D32-4F36-B376-640D401647D5}">
      <dgm:prSet/>
      <dgm:spPr/>
      <dgm:t>
        <a:bodyPr/>
        <a:lstStyle/>
        <a:p>
          <a:endParaRPr lang="en-GB"/>
        </a:p>
      </dgm:t>
    </dgm:pt>
    <dgm:pt modelId="{DD43B3DA-4D4A-4246-A9A4-04BE210B3E50}" type="sibTrans" cxnId="{9DF49881-7D32-4F36-B376-640D401647D5}">
      <dgm:prSet/>
      <dgm:spPr/>
      <dgm:t>
        <a:bodyPr/>
        <a:lstStyle/>
        <a:p>
          <a:endParaRPr lang="en-GB"/>
        </a:p>
      </dgm:t>
    </dgm:pt>
    <dgm:pt modelId="{D5394441-C92C-4890-B03E-C65AA421BF9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197B422-2822-4FC9-B530-E0F121588BB1}" type="parTrans" cxnId="{6CF67F7D-73EE-4956-B736-7D1584BFCBF8}">
      <dgm:prSet/>
      <dgm:spPr/>
      <dgm:t>
        <a:bodyPr/>
        <a:lstStyle/>
        <a:p>
          <a:endParaRPr lang="en-GB"/>
        </a:p>
      </dgm:t>
    </dgm:pt>
    <dgm:pt modelId="{9C5EBAB9-9C62-45FB-82BE-620615041086}" type="sibTrans" cxnId="{6CF67F7D-73EE-4956-B736-7D1584BFCBF8}">
      <dgm:prSet/>
      <dgm:spPr/>
      <dgm:t>
        <a:bodyPr/>
        <a:lstStyle/>
        <a:p>
          <a:endParaRPr lang="en-GB"/>
        </a:p>
      </dgm:t>
    </dgm:pt>
    <dgm:pt modelId="{276DCF5B-C91F-4571-9185-74B973CBFD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87760C28-A012-427E-B4B5-5F4316160B6E}" type="parTrans" cxnId="{ED344984-7CF3-47BB-AD2E-877D28E1BC28}">
      <dgm:prSet/>
      <dgm:spPr/>
      <dgm:t>
        <a:bodyPr/>
        <a:lstStyle/>
        <a:p>
          <a:endParaRPr lang="en-GB"/>
        </a:p>
      </dgm:t>
    </dgm:pt>
    <dgm:pt modelId="{8B9AC2D2-7DD4-441D-BDF4-AF39DFB3582C}" type="sibTrans" cxnId="{ED344984-7CF3-47BB-AD2E-877D28E1BC28}">
      <dgm:prSet/>
      <dgm:spPr/>
      <dgm:t>
        <a:bodyPr/>
        <a:lstStyle/>
        <a:p>
          <a:endParaRPr lang="en-GB"/>
        </a:p>
      </dgm:t>
    </dgm:pt>
    <dgm:pt modelId="{0891AB10-CCAE-46E7-8484-A251A9D6480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105C3C8-F82B-4D2D-9D51-97943398BBA4}" type="parTrans" cxnId="{40D75035-1B17-4F2D-A70D-EA2D50E35CEB}">
      <dgm:prSet/>
      <dgm:spPr/>
      <dgm:t>
        <a:bodyPr/>
        <a:lstStyle/>
        <a:p>
          <a:endParaRPr lang="en-GB"/>
        </a:p>
      </dgm:t>
    </dgm:pt>
    <dgm:pt modelId="{79EDB0FF-C83D-4E74-8A41-B7E4E42D42C5}" type="sibTrans" cxnId="{40D75035-1B17-4F2D-A70D-EA2D50E35CEB}">
      <dgm:prSet/>
      <dgm:spPr/>
      <dgm:t>
        <a:bodyPr/>
        <a:lstStyle/>
        <a:p>
          <a:endParaRPr lang="en-GB"/>
        </a:p>
      </dgm:t>
    </dgm:pt>
    <dgm:pt modelId="{54FB5747-CFFD-4076-8057-C76D83AC314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27F496-349C-48B4-A8B2-574F16AD089D}" type="parTrans" cxnId="{C4C20F57-E3BC-4AB6-9F5B-7E7711A1BBE1}">
      <dgm:prSet/>
      <dgm:spPr/>
      <dgm:t>
        <a:bodyPr/>
        <a:lstStyle/>
        <a:p>
          <a:endParaRPr lang="en-GB"/>
        </a:p>
      </dgm:t>
    </dgm:pt>
    <dgm:pt modelId="{027F0D2F-16E6-4883-8B43-01F7CD35DC2A}" type="sibTrans" cxnId="{C4C20F57-E3BC-4AB6-9F5B-7E7711A1BBE1}">
      <dgm:prSet/>
      <dgm:spPr/>
      <dgm:t>
        <a:bodyPr/>
        <a:lstStyle/>
        <a:p>
          <a:endParaRPr lang="en-GB"/>
        </a:p>
      </dgm:t>
    </dgm:pt>
    <dgm:pt modelId="{115B342C-42DA-4B8C-A51C-31507BEAFF19}" type="pres">
      <dgm:prSet presAssocID="{91979FB0-EE87-4425-822A-1FA4BEA7F08E}" presName="Name0" presStyleCnt="0">
        <dgm:presLayoutVars>
          <dgm:dir/>
          <dgm:animLvl val="lvl"/>
          <dgm:resizeHandles val="exact"/>
        </dgm:presLayoutVars>
      </dgm:prSet>
      <dgm:spPr/>
    </dgm:pt>
    <dgm:pt modelId="{7F609B7E-E2AC-4847-B574-2549A44DE19E}" type="pres">
      <dgm:prSet presAssocID="{E1FF6CD2-5AB4-4737-ABAA-06F43C50C69B}" presName="parTxOnly" presStyleLbl="node1" presStyleIdx="0" presStyleCnt="47">
        <dgm:presLayoutVars>
          <dgm:chMax val="0"/>
          <dgm:chPref val="0"/>
          <dgm:bulletEnabled val="1"/>
        </dgm:presLayoutVars>
      </dgm:prSet>
      <dgm:spPr/>
    </dgm:pt>
    <dgm:pt modelId="{8076541E-47BF-489E-A71A-1E2F7FBA4525}" type="pres">
      <dgm:prSet presAssocID="{52F61E2F-071C-414D-9181-9C90B39468FE}" presName="parTxOnlySpace" presStyleCnt="0"/>
      <dgm:spPr/>
    </dgm:pt>
    <dgm:pt modelId="{9F96766B-3EA6-4D98-8CF3-902D856C88F7}" type="pres">
      <dgm:prSet presAssocID="{1E7DE6C2-FD44-40EE-AE39-948E427BB1A0}" presName="parTxOnly" presStyleLbl="node1" presStyleIdx="1" presStyleCnt="47">
        <dgm:presLayoutVars>
          <dgm:chMax val="0"/>
          <dgm:chPref val="0"/>
          <dgm:bulletEnabled val="1"/>
        </dgm:presLayoutVars>
      </dgm:prSet>
      <dgm:spPr/>
    </dgm:pt>
    <dgm:pt modelId="{8616F1C0-F6EF-4E02-B5FA-D33FB3AE7210}" type="pres">
      <dgm:prSet presAssocID="{920BF78E-7159-4C0A-8F51-153D8CFA8A6E}" presName="parTxOnlySpace" presStyleCnt="0"/>
      <dgm:spPr/>
    </dgm:pt>
    <dgm:pt modelId="{1355930F-A7A7-449C-8B9E-2B41D4B9AC9A}" type="pres">
      <dgm:prSet presAssocID="{70F120B7-B30A-49BD-AED7-A8FB1F9A8ECD}" presName="parTxOnly" presStyleLbl="node1" presStyleIdx="2" presStyleCnt="47">
        <dgm:presLayoutVars>
          <dgm:chMax val="0"/>
          <dgm:chPref val="0"/>
          <dgm:bulletEnabled val="1"/>
        </dgm:presLayoutVars>
      </dgm:prSet>
      <dgm:spPr/>
    </dgm:pt>
    <dgm:pt modelId="{2C61D8E1-6598-4329-8B2C-EB48F2AB1D6D}" type="pres">
      <dgm:prSet presAssocID="{31E393B4-7E08-4B03-8009-4D3EA45C0CCA}" presName="parTxOnlySpace" presStyleCnt="0"/>
      <dgm:spPr/>
    </dgm:pt>
    <dgm:pt modelId="{50066CAC-AFFB-48C6-9E92-2F68F6E791EB}" type="pres">
      <dgm:prSet presAssocID="{3BC58F0A-20D1-47A0-9029-400F219ECC70}" presName="parTxOnly" presStyleLbl="node1" presStyleIdx="3" presStyleCnt="47">
        <dgm:presLayoutVars>
          <dgm:chMax val="0"/>
          <dgm:chPref val="0"/>
          <dgm:bulletEnabled val="1"/>
        </dgm:presLayoutVars>
      </dgm:prSet>
      <dgm:spPr/>
    </dgm:pt>
    <dgm:pt modelId="{2D230447-E41D-4A3C-936B-6DF19F4BFEA4}" type="pres">
      <dgm:prSet presAssocID="{9D709BD9-FA24-4B07-9006-E41517BD367A}" presName="parTxOnlySpace" presStyleCnt="0"/>
      <dgm:spPr/>
    </dgm:pt>
    <dgm:pt modelId="{61E87D08-0EAE-405F-853B-C948C677BEE3}" type="pres">
      <dgm:prSet presAssocID="{92458F14-DD80-4209-BC31-443693442DCD}" presName="parTxOnly" presStyleLbl="node1" presStyleIdx="4" presStyleCnt="47">
        <dgm:presLayoutVars>
          <dgm:chMax val="0"/>
          <dgm:chPref val="0"/>
          <dgm:bulletEnabled val="1"/>
        </dgm:presLayoutVars>
      </dgm:prSet>
      <dgm:spPr/>
    </dgm:pt>
    <dgm:pt modelId="{9AFC4224-4C88-49AA-8201-EAFDAA47236E}" type="pres">
      <dgm:prSet presAssocID="{EB991DCA-C4CC-4C14-BE70-72512152C03E}" presName="parTxOnlySpace" presStyleCnt="0"/>
      <dgm:spPr/>
    </dgm:pt>
    <dgm:pt modelId="{27FF5AFA-C8EC-491B-870C-9C230239DC1B}" type="pres">
      <dgm:prSet presAssocID="{F648349F-6916-443A-9364-9A9CAE57AC72}" presName="parTxOnly" presStyleLbl="node1" presStyleIdx="5" presStyleCnt="47">
        <dgm:presLayoutVars>
          <dgm:chMax val="0"/>
          <dgm:chPref val="0"/>
          <dgm:bulletEnabled val="1"/>
        </dgm:presLayoutVars>
      </dgm:prSet>
      <dgm:spPr/>
    </dgm:pt>
    <dgm:pt modelId="{C83F65D2-EE3D-4E75-89A5-09D4A496EA10}" type="pres">
      <dgm:prSet presAssocID="{F2028934-7D5A-4F2C-9AD1-AF0A17FE7A0B}" presName="parTxOnlySpace" presStyleCnt="0"/>
      <dgm:spPr/>
    </dgm:pt>
    <dgm:pt modelId="{5443B0E9-DD65-4DDE-BFDB-0FD99F3CF672}" type="pres">
      <dgm:prSet presAssocID="{77207035-79FB-434B-87DE-8083FB65E5CC}" presName="parTxOnly" presStyleLbl="node1" presStyleIdx="6" presStyleCnt="47">
        <dgm:presLayoutVars>
          <dgm:chMax val="0"/>
          <dgm:chPref val="0"/>
          <dgm:bulletEnabled val="1"/>
        </dgm:presLayoutVars>
      </dgm:prSet>
      <dgm:spPr/>
    </dgm:pt>
    <dgm:pt modelId="{7F84752B-8D7F-40B4-A1F5-1B2F434D5286}" type="pres">
      <dgm:prSet presAssocID="{118E9C3F-7DDC-420F-B9E2-5415BDA08635}" presName="parTxOnlySpace" presStyleCnt="0"/>
      <dgm:spPr/>
    </dgm:pt>
    <dgm:pt modelId="{D532D95E-8E29-4DF6-9CA8-706700B5099A}" type="pres">
      <dgm:prSet presAssocID="{6BF6786E-CE56-450B-AFF5-C36DD23A6A02}" presName="parTxOnly" presStyleLbl="node1" presStyleIdx="7" presStyleCnt="47">
        <dgm:presLayoutVars>
          <dgm:chMax val="0"/>
          <dgm:chPref val="0"/>
          <dgm:bulletEnabled val="1"/>
        </dgm:presLayoutVars>
      </dgm:prSet>
      <dgm:spPr/>
    </dgm:pt>
    <dgm:pt modelId="{C77AA9D1-4BC9-4093-9B88-09A306851C74}" type="pres">
      <dgm:prSet presAssocID="{9C7CEA56-A1CF-44C2-898C-FCE9B33D923F}" presName="parTxOnlySpace" presStyleCnt="0"/>
      <dgm:spPr/>
    </dgm:pt>
    <dgm:pt modelId="{9F5350E6-F84C-4980-BF75-43487FDC8D56}" type="pres">
      <dgm:prSet presAssocID="{96E11CA4-426A-4B4F-9B1E-B404B9D44DF7}" presName="parTxOnly" presStyleLbl="node1" presStyleIdx="8" presStyleCnt="47">
        <dgm:presLayoutVars>
          <dgm:chMax val="0"/>
          <dgm:chPref val="0"/>
          <dgm:bulletEnabled val="1"/>
        </dgm:presLayoutVars>
      </dgm:prSet>
      <dgm:spPr/>
    </dgm:pt>
    <dgm:pt modelId="{08A75441-0AF8-4FC1-A9D8-CA618942074A}" type="pres">
      <dgm:prSet presAssocID="{A2CC1DAB-A2B9-410A-BD29-7AFB9D0427B8}" presName="parTxOnlySpace" presStyleCnt="0"/>
      <dgm:spPr/>
    </dgm:pt>
    <dgm:pt modelId="{7A46492B-44DD-426F-8CC8-18B46EA01085}" type="pres">
      <dgm:prSet presAssocID="{C4FED9E9-9961-4712-B9C6-73A90F2F8A69}" presName="parTxOnly" presStyleLbl="node1" presStyleIdx="9" presStyleCnt="47">
        <dgm:presLayoutVars>
          <dgm:chMax val="0"/>
          <dgm:chPref val="0"/>
          <dgm:bulletEnabled val="1"/>
        </dgm:presLayoutVars>
      </dgm:prSet>
      <dgm:spPr/>
    </dgm:pt>
    <dgm:pt modelId="{ED4C4637-B158-4518-8D9B-464F5F20E556}" type="pres">
      <dgm:prSet presAssocID="{C1916B19-749E-40A2-95F1-8AB5368EBD54}" presName="parTxOnlySpace" presStyleCnt="0"/>
      <dgm:spPr/>
    </dgm:pt>
    <dgm:pt modelId="{73CC7D1D-06CD-4C58-B964-64E6BF033A15}" type="pres">
      <dgm:prSet presAssocID="{984863FB-6CF6-4161-8B7D-62B5C98D8D21}" presName="parTxOnly" presStyleLbl="node1" presStyleIdx="10" presStyleCnt="47">
        <dgm:presLayoutVars>
          <dgm:chMax val="0"/>
          <dgm:chPref val="0"/>
          <dgm:bulletEnabled val="1"/>
        </dgm:presLayoutVars>
      </dgm:prSet>
      <dgm:spPr/>
    </dgm:pt>
    <dgm:pt modelId="{332519FB-4928-48F8-B832-6CACB951D0A0}" type="pres">
      <dgm:prSet presAssocID="{72821A8C-1293-4A08-B575-6E5B8FEBE2AE}" presName="parTxOnlySpace" presStyleCnt="0"/>
      <dgm:spPr/>
    </dgm:pt>
    <dgm:pt modelId="{66BAEFFC-C3EB-4F50-8F8F-6A4469D2DEA0}" type="pres">
      <dgm:prSet presAssocID="{2B36FF42-10DA-434F-8EAC-87AA82A00CF2}" presName="parTxOnly" presStyleLbl="node1" presStyleIdx="11" presStyleCnt="47">
        <dgm:presLayoutVars>
          <dgm:chMax val="0"/>
          <dgm:chPref val="0"/>
          <dgm:bulletEnabled val="1"/>
        </dgm:presLayoutVars>
      </dgm:prSet>
      <dgm:spPr/>
    </dgm:pt>
    <dgm:pt modelId="{8ADCF1AD-CE1A-42EF-82F0-684AE243F287}" type="pres">
      <dgm:prSet presAssocID="{C2583CAC-AC4A-451C-8A06-29F52C1E5378}" presName="parTxOnlySpace" presStyleCnt="0"/>
      <dgm:spPr/>
    </dgm:pt>
    <dgm:pt modelId="{3C065952-21CD-4799-86FA-E2A971361FE4}" type="pres">
      <dgm:prSet presAssocID="{E6FDC621-6D88-4EC9-A149-2CB79EFC6CE9}" presName="parTxOnly" presStyleLbl="node1" presStyleIdx="12" presStyleCnt="47">
        <dgm:presLayoutVars>
          <dgm:chMax val="0"/>
          <dgm:chPref val="0"/>
          <dgm:bulletEnabled val="1"/>
        </dgm:presLayoutVars>
      </dgm:prSet>
      <dgm:spPr/>
    </dgm:pt>
    <dgm:pt modelId="{53B7D5A2-E2F8-4B79-A369-E21145955C3E}" type="pres">
      <dgm:prSet presAssocID="{2CE6CC19-C2B7-4A69-B00E-DCA3A31F70F9}" presName="parTxOnlySpace" presStyleCnt="0"/>
      <dgm:spPr/>
    </dgm:pt>
    <dgm:pt modelId="{6F774310-92CA-4D7A-86A6-BD8F96BFE8CB}" type="pres">
      <dgm:prSet presAssocID="{455A38A2-3D8F-4364-A886-5337AA77DB6E}" presName="parTxOnly" presStyleLbl="node1" presStyleIdx="13" presStyleCnt="47">
        <dgm:presLayoutVars>
          <dgm:chMax val="0"/>
          <dgm:chPref val="0"/>
          <dgm:bulletEnabled val="1"/>
        </dgm:presLayoutVars>
      </dgm:prSet>
      <dgm:spPr/>
    </dgm:pt>
    <dgm:pt modelId="{48FD9707-5D89-40C6-943A-A32A3DE8652E}" type="pres">
      <dgm:prSet presAssocID="{9477357F-9933-4AF8-ABE6-CDA78C446EA0}" presName="parTxOnlySpace" presStyleCnt="0"/>
      <dgm:spPr/>
    </dgm:pt>
    <dgm:pt modelId="{EFF3E946-E131-450F-A535-E696C0E5CDB6}" type="pres">
      <dgm:prSet presAssocID="{33B88C63-44A1-4526-8BDF-F989E7C3FE4F}" presName="parTxOnly" presStyleLbl="node1" presStyleIdx="14" presStyleCnt="47">
        <dgm:presLayoutVars>
          <dgm:chMax val="0"/>
          <dgm:chPref val="0"/>
          <dgm:bulletEnabled val="1"/>
        </dgm:presLayoutVars>
      </dgm:prSet>
      <dgm:spPr/>
    </dgm:pt>
    <dgm:pt modelId="{4FC75D34-6C50-4CA3-89BC-A7DBB2C492DF}" type="pres">
      <dgm:prSet presAssocID="{BBBC8BC8-3EBC-4577-8AD0-24F901F49CAB}" presName="parTxOnlySpace" presStyleCnt="0"/>
      <dgm:spPr/>
    </dgm:pt>
    <dgm:pt modelId="{669E40D0-1237-44E1-8F92-120AC1BC5F3D}" type="pres">
      <dgm:prSet presAssocID="{EDF1E08D-A61A-4F59-81EE-107D6E48F778}" presName="parTxOnly" presStyleLbl="node1" presStyleIdx="15" presStyleCnt="47">
        <dgm:presLayoutVars>
          <dgm:chMax val="0"/>
          <dgm:chPref val="0"/>
          <dgm:bulletEnabled val="1"/>
        </dgm:presLayoutVars>
      </dgm:prSet>
      <dgm:spPr/>
    </dgm:pt>
    <dgm:pt modelId="{3DFAA30E-E307-4D33-8949-48932AA99DD7}" type="pres">
      <dgm:prSet presAssocID="{27166659-4E2F-48DD-BC7D-6F4BE45F4B3C}" presName="parTxOnlySpace" presStyleCnt="0"/>
      <dgm:spPr/>
    </dgm:pt>
    <dgm:pt modelId="{2E05DCCA-AC92-47C0-848B-A9F289F89319}" type="pres">
      <dgm:prSet presAssocID="{5D39C2A6-ACFA-475C-94B4-3EBDA2B53102}" presName="parTxOnly" presStyleLbl="node1" presStyleIdx="16" presStyleCnt="47">
        <dgm:presLayoutVars>
          <dgm:chMax val="0"/>
          <dgm:chPref val="0"/>
          <dgm:bulletEnabled val="1"/>
        </dgm:presLayoutVars>
      </dgm:prSet>
      <dgm:spPr/>
    </dgm:pt>
    <dgm:pt modelId="{BB27174C-7C21-45AA-88E9-015638D06397}" type="pres">
      <dgm:prSet presAssocID="{E088C834-DBF9-48F5-A875-7C99BE7EACF5}" presName="parTxOnlySpace" presStyleCnt="0"/>
      <dgm:spPr/>
    </dgm:pt>
    <dgm:pt modelId="{248C77B3-9B5F-4A59-945B-BB330DBFB5B7}" type="pres">
      <dgm:prSet presAssocID="{217803F3-5FA0-4325-A5CF-2D2905237B49}" presName="parTxOnly" presStyleLbl="node1" presStyleIdx="17" presStyleCnt="47">
        <dgm:presLayoutVars>
          <dgm:chMax val="0"/>
          <dgm:chPref val="0"/>
          <dgm:bulletEnabled val="1"/>
        </dgm:presLayoutVars>
      </dgm:prSet>
      <dgm:spPr/>
    </dgm:pt>
    <dgm:pt modelId="{46C505E6-96FD-4C7A-B333-378F0B4CAC3A}" type="pres">
      <dgm:prSet presAssocID="{70C05DE4-0F64-4820-BF06-A5C39CF8368E}" presName="parTxOnlySpace" presStyleCnt="0"/>
      <dgm:spPr/>
    </dgm:pt>
    <dgm:pt modelId="{28AA2079-D5E9-4469-BB4D-1A58B4935E0A}" type="pres">
      <dgm:prSet presAssocID="{54D5220C-0555-43F0-9BB6-5A15967EFDD4}" presName="parTxOnly" presStyleLbl="node1" presStyleIdx="18" presStyleCnt="47">
        <dgm:presLayoutVars>
          <dgm:chMax val="0"/>
          <dgm:chPref val="0"/>
          <dgm:bulletEnabled val="1"/>
        </dgm:presLayoutVars>
      </dgm:prSet>
      <dgm:spPr/>
    </dgm:pt>
    <dgm:pt modelId="{2BF5FFF6-9153-4D35-8C1A-351011A3A6D0}" type="pres">
      <dgm:prSet presAssocID="{CEA741B1-EB47-4D0F-9866-63434784E8E6}" presName="parTxOnlySpace" presStyleCnt="0"/>
      <dgm:spPr/>
    </dgm:pt>
    <dgm:pt modelId="{4C695CF5-7985-4A7A-B07B-CC911B1DE07E}" type="pres">
      <dgm:prSet presAssocID="{1ED6FE7A-15DA-4794-B547-697F1E5F4471}" presName="parTxOnly" presStyleLbl="node1" presStyleIdx="19" presStyleCnt="47">
        <dgm:presLayoutVars>
          <dgm:chMax val="0"/>
          <dgm:chPref val="0"/>
          <dgm:bulletEnabled val="1"/>
        </dgm:presLayoutVars>
      </dgm:prSet>
      <dgm:spPr/>
    </dgm:pt>
    <dgm:pt modelId="{2E57C92B-CE47-4963-B5C1-A99A52D147C1}" type="pres">
      <dgm:prSet presAssocID="{AA650FC6-4461-4F3C-B601-0A4E5580C370}" presName="parTxOnlySpace" presStyleCnt="0"/>
      <dgm:spPr/>
    </dgm:pt>
    <dgm:pt modelId="{88F30D80-CF3A-4FBC-85E3-296D1B2A1276}" type="pres">
      <dgm:prSet presAssocID="{2189610C-5D61-43D7-8823-1CEBB270BA4D}" presName="parTxOnly" presStyleLbl="node1" presStyleIdx="20" presStyleCnt="47">
        <dgm:presLayoutVars>
          <dgm:chMax val="0"/>
          <dgm:chPref val="0"/>
          <dgm:bulletEnabled val="1"/>
        </dgm:presLayoutVars>
      </dgm:prSet>
      <dgm:spPr/>
    </dgm:pt>
    <dgm:pt modelId="{675E7557-DBCC-4CC2-A6DB-A0414D809EC7}" type="pres">
      <dgm:prSet presAssocID="{BF39514A-D05C-4EBB-A414-3DF61757AD80}" presName="parTxOnlySpace" presStyleCnt="0"/>
      <dgm:spPr/>
    </dgm:pt>
    <dgm:pt modelId="{6132BD19-C5A7-46E6-86B4-E935E1EDF485}" type="pres">
      <dgm:prSet presAssocID="{A90FB622-8DB8-4CC8-AEBE-552A76549F9C}" presName="parTxOnly" presStyleLbl="node1" presStyleIdx="21" presStyleCnt="47">
        <dgm:presLayoutVars>
          <dgm:chMax val="0"/>
          <dgm:chPref val="0"/>
          <dgm:bulletEnabled val="1"/>
        </dgm:presLayoutVars>
      </dgm:prSet>
      <dgm:spPr/>
    </dgm:pt>
    <dgm:pt modelId="{6DE77678-D3CE-4269-9654-79D321A6B355}" type="pres">
      <dgm:prSet presAssocID="{333CEA84-C111-4FC1-834E-66CCA2FE6E02}" presName="parTxOnlySpace" presStyleCnt="0"/>
      <dgm:spPr/>
    </dgm:pt>
    <dgm:pt modelId="{CC0504BD-06F7-4E90-BAD6-71F75AEACD8B}" type="pres">
      <dgm:prSet presAssocID="{6666D7F5-E4E0-4439-AABC-E2402974CD3B}" presName="parTxOnly" presStyleLbl="node1" presStyleIdx="22" presStyleCnt="47">
        <dgm:presLayoutVars>
          <dgm:chMax val="0"/>
          <dgm:chPref val="0"/>
          <dgm:bulletEnabled val="1"/>
        </dgm:presLayoutVars>
      </dgm:prSet>
      <dgm:spPr/>
    </dgm:pt>
    <dgm:pt modelId="{CB5F48D4-9A1D-484A-8E8D-E4D6B6DDB2AF}" type="pres">
      <dgm:prSet presAssocID="{83775C9E-F075-454C-8BBA-8D5C575A6DFF}" presName="parTxOnlySpace" presStyleCnt="0"/>
      <dgm:spPr/>
    </dgm:pt>
    <dgm:pt modelId="{76C70DC3-6F4B-4BA4-9725-BC2E394B998D}" type="pres">
      <dgm:prSet presAssocID="{13BCF9D2-1368-49D0-9DC2-F65BE90831F9}" presName="parTxOnly" presStyleLbl="node1" presStyleIdx="23" presStyleCnt="47">
        <dgm:presLayoutVars>
          <dgm:chMax val="0"/>
          <dgm:chPref val="0"/>
          <dgm:bulletEnabled val="1"/>
        </dgm:presLayoutVars>
      </dgm:prSet>
      <dgm:spPr/>
    </dgm:pt>
    <dgm:pt modelId="{DEC33302-B057-40BF-B116-94CDAF173FE2}" type="pres">
      <dgm:prSet presAssocID="{996497EE-BAA6-4DAE-9220-07E530244CCE}" presName="parTxOnlySpace" presStyleCnt="0"/>
      <dgm:spPr/>
    </dgm:pt>
    <dgm:pt modelId="{F3505FFB-59F7-489F-A995-5BAD30193203}" type="pres">
      <dgm:prSet presAssocID="{E56A25AE-4D37-4C9E-8886-39FED99DE57B}" presName="parTxOnly" presStyleLbl="node1" presStyleIdx="24" presStyleCnt="47">
        <dgm:presLayoutVars>
          <dgm:chMax val="0"/>
          <dgm:chPref val="0"/>
          <dgm:bulletEnabled val="1"/>
        </dgm:presLayoutVars>
      </dgm:prSet>
      <dgm:spPr/>
    </dgm:pt>
    <dgm:pt modelId="{383CAC2B-AB65-44CA-84E2-A550AAC46B0F}" type="pres">
      <dgm:prSet presAssocID="{895DCD89-0FEE-4FCE-B0C7-401EA17C2316}" presName="parTxOnlySpace" presStyleCnt="0"/>
      <dgm:spPr/>
    </dgm:pt>
    <dgm:pt modelId="{BBED9654-6FF3-44D6-AFE5-7FE21519728C}" type="pres">
      <dgm:prSet presAssocID="{569596BF-3FA6-4432-8640-56C1443BD3F7}" presName="parTxOnly" presStyleLbl="node1" presStyleIdx="25" presStyleCnt="47">
        <dgm:presLayoutVars>
          <dgm:chMax val="0"/>
          <dgm:chPref val="0"/>
          <dgm:bulletEnabled val="1"/>
        </dgm:presLayoutVars>
      </dgm:prSet>
      <dgm:spPr/>
    </dgm:pt>
    <dgm:pt modelId="{8FE9DB1D-9E4B-4F91-AAC6-6096D459FD12}" type="pres">
      <dgm:prSet presAssocID="{ED532F24-CA42-43FC-AF1B-065A56E1AB13}" presName="parTxOnlySpace" presStyleCnt="0"/>
      <dgm:spPr/>
    </dgm:pt>
    <dgm:pt modelId="{CB5ECA36-D093-409A-ABF6-3A57D364E6BD}" type="pres">
      <dgm:prSet presAssocID="{B87D0408-4417-4E08-9AE5-18CA55DE6C66}" presName="parTxOnly" presStyleLbl="node1" presStyleIdx="26" presStyleCnt="47">
        <dgm:presLayoutVars>
          <dgm:chMax val="0"/>
          <dgm:chPref val="0"/>
          <dgm:bulletEnabled val="1"/>
        </dgm:presLayoutVars>
      </dgm:prSet>
      <dgm:spPr/>
    </dgm:pt>
    <dgm:pt modelId="{F0AFF1DE-9A70-4208-B324-037D25C13ABD}" type="pres">
      <dgm:prSet presAssocID="{F63F6ABF-7589-4D18-BCCA-E8886498389A}" presName="parTxOnlySpace" presStyleCnt="0"/>
      <dgm:spPr/>
    </dgm:pt>
    <dgm:pt modelId="{213110E4-B682-4C42-930A-3D4F3E8CF657}" type="pres">
      <dgm:prSet presAssocID="{9CAD9366-90A9-456A-9F12-21B269568936}" presName="parTxOnly" presStyleLbl="node1" presStyleIdx="27" presStyleCnt="47">
        <dgm:presLayoutVars>
          <dgm:chMax val="0"/>
          <dgm:chPref val="0"/>
          <dgm:bulletEnabled val="1"/>
        </dgm:presLayoutVars>
      </dgm:prSet>
      <dgm:spPr/>
    </dgm:pt>
    <dgm:pt modelId="{7684D6D8-5E44-41F0-B574-28E0CC91DD34}" type="pres">
      <dgm:prSet presAssocID="{A03AE070-C553-498E-9103-A4D6BD9DF433}" presName="parTxOnlySpace" presStyleCnt="0"/>
      <dgm:spPr/>
    </dgm:pt>
    <dgm:pt modelId="{F99F1875-7736-4865-87C1-26D93DF6F094}" type="pres">
      <dgm:prSet presAssocID="{2BF27F72-2309-4022-B9A2-E3E226A058B8}" presName="parTxOnly" presStyleLbl="node1" presStyleIdx="28" presStyleCnt="47">
        <dgm:presLayoutVars>
          <dgm:chMax val="0"/>
          <dgm:chPref val="0"/>
          <dgm:bulletEnabled val="1"/>
        </dgm:presLayoutVars>
      </dgm:prSet>
      <dgm:spPr/>
    </dgm:pt>
    <dgm:pt modelId="{21A5CD16-EE52-4745-BEA0-1791C91D7484}" type="pres">
      <dgm:prSet presAssocID="{2219B23D-9A61-4624-B07B-CCD7312E4429}" presName="parTxOnlySpace" presStyleCnt="0"/>
      <dgm:spPr/>
    </dgm:pt>
    <dgm:pt modelId="{32E12B29-7834-4BFA-B0E9-4C0BC41421AA}" type="pres">
      <dgm:prSet presAssocID="{0E8FC688-B430-4D84-9349-BB764037521D}" presName="parTxOnly" presStyleLbl="node1" presStyleIdx="29" presStyleCnt="47">
        <dgm:presLayoutVars>
          <dgm:chMax val="0"/>
          <dgm:chPref val="0"/>
          <dgm:bulletEnabled val="1"/>
        </dgm:presLayoutVars>
      </dgm:prSet>
      <dgm:spPr/>
    </dgm:pt>
    <dgm:pt modelId="{461BC424-3086-477F-AAE7-F7991D011A9A}" type="pres">
      <dgm:prSet presAssocID="{DE3C7A9C-FDB4-4144-92CC-1805A0853DEE}" presName="parTxOnlySpace" presStyleCnt="0"/>
      <dgm:spPr/>
    </dgm:pt>
    <dgm:pt modelId="{5EB3F87F-A6AE-4CD1-9BBB-7F444CC9E582}" type="pres">
      <dgm:prSet presAssocID="{EEF5339B-D0A2-4C7E-9318-A16532353349}" presName="parTxOnly" presStyleLbl="node1" presStyleIdx="30" presStyleCnt="47">
        <dgm:presLayoutVars>
          <dgm:chMax val="0"/>
          <dgm:chPref val="0"/>
          <dgm:bulletEnabled val="1"/>
        </dgm:presLayoutVars>
      </dgm:prSet>
      <dgm:spPr/>
    </dgm:pt>
    <dgm:pt modelId="{7684E89A-5EF9-40DB-BB04-5FB807AFCFB2}" type="pres">
      <dgm:prSet presAssocID="{63B3C4A3-5C59-44A3-B8EA-A3C3A8C051AF}" presName="parTxOnlySpace" presStyleCnt="0"/>
      <dgm:spPr/>
    </dgm:pt>
    <dgm:pt modelId="{AE884B83-49E5-477E-AB98-DBCA2B468E31}" type="pres">
      <dgm:prSet presAssocID="{8E5A4504-E902-47BE-981E-33F05CAE6B03}" presName="parTxOnly" presStyleLbl="node1" presStyleIdx="31" presStyleCnt="47">
        <dgm:presLayoutVars>
          <dgm:chMax val="0"/>
          <dgm:chPref val="0"/>
          <dgm:bulletEnabled val="1"/>
        </dgm:presLayoutVars>
      </dgm:prSet>
      <dgm:spPr/>
    </dgm:pt>
    <dgm:pt modelId="{F63E1B4E-35A4-49B5-9F45-DC2D2592F201}" type="pres">
      <dgm:prSet presAssocID="{790B7711-6BEE-4F1A-B409-03F10A2CA77A}" presName="parTxOnlySpace" presStyleCnt="0"/>
      <dgm:spPr/>
    </dgm:pt>
    <dgm:pt modelId="{2CBE816D-CD99-4915-B107-D56B19BB2D65}" type="pres">
      <dgm:prSet presAssocID="{D6509D47-F5B6-459C-90FB-79BB412D6C8E}" presName="parTxOnly" presStyleLbl="node1" presStyleIdx="32" presStyleCnt="47">
        <dgm:presLayoutVars>
          <dgm:chMax val="0"/>
          <dgm:chPref val="0"/>
          <dgm:bulletEnabled val="1"/>
        </dgm:presLayoutVars>
      </dgm:prSet>
      <dgm:spPr/>
    </dgm:pt>
    <dgm:pt modelId="{49DCD7B0-DE73-4F84-9BE9-DF05EB2C8B02}" type="pres">
      <dgm:prSet presAssocID="{FCE3220A-D1FC-4A28-9ABB-915C4D5C1F01}" presName="parTxOnlySpace" presStyleCnt="0"/>
      <dgm:spPr/>
    </dgm:pt>
    <dgm:pt modelId="{9C96138D-1899-4B2C-93D5-4F5867BB7B75}" type="pres">
      <dgm:prSet presAssocID="{30397097-F393-4009-B5FC-C8F316E7C49E}" presName="parTxOnly" presStyleLbl="node1" presStyleIdx="33" presStyleCnt="47">
        <dgm:presLayoutVars>
          <dgm:chMax val="0"/>
          <dgm:chPref val="0"/>
          <dgm:bulletEnabled val="1"/>
        </dgm:presLayoutVars>
      </dgm:prSet>
      <dgm:spPr/>
    </dgm:pt>
    <dgm:pt modelId="{E09351B2-6072-4876-8473-D191AFB496C4}" type="pres">
      <dgm:prSet presAssocID="{5AD88067-FBFC-4F13-AA4E-52A721AA14A3}" presName="parTxOnlySpace" presStyleCnt="0"/>
      <dgm:spPr/>
    </dgm:pt>
    <dgm:pt modelId="{81B48178-D50C-4EC8-ACE8-5244AA005A18}" type="pres">
      <dgm:prSet presAssocID="{36DE1052-4C48-4E30-89FC-F4804C71B810}" presName="parTxOnly" presStyleLbl="node1" presStyleIdx="34" presStyleCnt="47">
        <dgm:presLayoutVars>
          <dgm:chMax val="0"/>
          <dgm:chPref val="0"/>
          <dgm:bulletEnabled val="1"/>
        </dgm:presLayoutVars>
      </dgm:prSet>
      <dgm:spPr/>
    </dgm:pt>
    <dgm:pt modelId="{EBE4B74D-5A0E-44E7-BDF2-FDA1D9B256BD}" type="pres">
      <dgm:prSet presAssocID="{DD43B3DA-4D4A-4246-A9A4-04BE210B3E50}" presName="parTxOnlySpace" presStyleCnt="0"/>
      <dgm:spPr/>
    </dgm:pt>
    <dgm:pt modelId="{E30B6B40-6058-4530-AB6C-422AC10EBA39}" type="pres">
      <dgm:prSet presAssocID="{D5394441-C92C-4890-B03E-C65AA421BF9F}" presName="parTxOnly" presStyleLbl="node1" presStyleIdx="35" presStyleCnt="47">
        <dgm:presLayoutVars>
          <dgm:chMax val="0"/>
          <dgm:chPref val="0"/>
          <dgm:bulletEnabled val="1"/>
        </dgm:presLayoutVars>
      </dgm:prSet>
      <dgm:spPr/>
    </dgm:pt>
    <dgm:pt modelId="{C3342D27-9960-4D12-8F45-41088844A9A1}" type="pres">
      <dgm:prSet presAssocID="{9C5EBAB9-9C62-45FB-82BE-620615041086}" presName="parTxOnlySpace" presStyleCnt="0"/>
      <dgm:spPr/>
    </dgm:pt>
    <dgm:pt modelId="{C39F8AA5-DD4C-4191-9B13-BFC93698D6BE}" type="pres">
      <dgm:prSet presAssocID="{276DCF5B-C91F-4571-9185-74B973CBFD4D}" presName="parTxOnly" presStyleLbl="node1" presStyleIdx="36" presStyleCnt="47">
        <dgm:presLayoutVars>
          <dgm:chMax val="0"/>
          <dgm:chPref val="0"/>
          <dgm:bulletEnabled val="1"/>
        </dgm:presLayoutVars>
      </dgm:prSet>
      <dgm:spPr/>
    </dgm:pt>
    <dgm:pt modelId="{AACCE2CB-7F58-4432-9C53-86CC9A531AC3}" type="pres">
      <dgm:prSet presAssocID="{8B9AC2D2-7DD4-441D-BDF4-AF39DFB3582C}" presName="parTxOnlySpace" presStyleCnt="0"/>
      <dgm:spPr/>
    </dgm:pt>
    <dgm:pt modelId="{B2686FAA-FB9D-4673-AE67-49DE37F71766}" type="pres">
      <dgm:prSet presAssocID="{0891AB10-CCAE-46E7-8484-A251A9D6480C}" presName="parTxOnly" presStyleLbl="node1" presStyleIdx="37" presStyleCnt="47">
        <dgm:presLayoutVars>
          <dgm:chMax val="0"/>
          <dgm:chPref val="0"/>
          <dgm:bulletEnabled val="1"/>
        </dgm:presLayoutVars>
      </dgm:prSet>
      <dgm:spPr/>
    </dgm:pt>
    <dgm:pt modelId="{46B9EF6B-2777-4CB3-9F18-460527B0776B}" type="pres">
      <dgm:prSet presAssocID="{79EDB0FF-C83D-4E74-8A41-B7E4E42D42C5}" presName="parTxOnlySpace" presStyleCnt="0"/>
      <dgm:spPr/>
    </dgm:pt>
    <dgm:pt modelId="{7979287D-8E73-49C9-9910-85D1397DD6B1}" type="pres">
      <dgm:prSet presAssocID="{54FB5747-CFFD-4076-8057-C76D83AC3146}" presName="parTxOnly" presStyleLbl="node1" presStyleIdx="38" presStyleCnt="47">
        <dgm:presLayoutVars>
          <dgm:chMax val="0"/>
          <dgm:chPref val="0"/>
          <dgm:bulletEnabled val="1"/>
        </dgm:presLayoutVars>
      </dgm:prSet>
      <dgm:spPr/>
    </dgm:pt>
    <dgm:pt modelId="{40558AB5-2B5E-40A6-A0FD-C932727509A8}" type="pres">
      <dgm:prSet presAssocID="{027F0D2F-16E6-4883-8B43-01F7CD35DC2A}" presName="parTxOnlySpace" presStyleCnt="0"/>
      <dgm:spPr/>
    </dgm:pt>
    <dgm:pt modelId="{4832EE1F-3BF1-42C5-875D-B40D49B5288B}" type="pres">
      <dgm:prSet presAssocID="{E8AD6003-5519-4386-BA92-022D371C9689}" presName="parTxOnly" presStyleLbl="node1" presStyleIdx="39" presStyleCnt="47">
        <dgm:presLayoutVars>
          <dgm:chMax val="0"/>
          <dgm:chPref val="0"/>
          <dgm:bulletEnabled val="1"/>
        </dgm:presLayoutVars>
      </dgm:prSet>
      <dgm:spPr/>
    </dgm:pt>
    <dgm:pt modelId="{F47E745A-6193-4ACC-A9BE-2A955FE8A7A2}" type="pres">
      <dgm:prSet presAssocID="{FB09D72E-6879-420E-8490-C874132D98E6}" presName="parTxOnlySpace" presStyleCnt="0"/>
      <dgm:spPr/>
    </dgm:pt>
    <dgm:pt modelId="{B244F8EF-0A38-44D8-8266-A77BCCCF4DF9}" type="pres">
      <dgm:prSet presAssocID="{3919F5D8-4FAD-4727-BDF9-DC73EB68F681}" presName="parTxOnly" presStyleLbl="node1" presStyleIdx="40" presStyleCnt="47">
        <dgm:presLayoutVars>
          <dgm:chMax val="0"/>
          <dgm:chPref val="0"/>
          <dgm:bulletEnabled val="1"/>
        </dgm:presLayoutVars>
      </dgm:prSet>
      <dgm:spPr/>
    </dgm:pt>
    <dgm:pt modelId="{40B1BF40-6753-43F7-BD9A-6ECD3B6B2AFC}" type="pres">
      <dgm:prSet presAssocID="{3C682246-7C77-4CF6-8860-2A1B7397B470}" presName="parTxOnlySpace" presStyleCnt="0"/>
      <dgm:spPr/>
    </dgm:pt>
    <dgm:pt modelId="{65A78B7E-9090-47BC-9271-06E0900E3F46}" type="pres">
      <dgm:prSet presAssocID="{90E8890A-C1B3-46A4-8BF0-17E6BED71600}" presName="parTxOnly" presStyleLbl="node1" presStyleIdx="41" presStyleCnt="47">
        <dgm:presLayoutVars>
          <dgm:chMax val="0"/>
          <dgm:chPref val="0"/>
          <dgm:bulletEnabled val="1"/>
        </dgm:presLayoutVars>
      </dgm:prSet>
      <dgm:spPr/>
    </dgm:pt>
    <dgm:pt modelId="{1914C526-F9D9-4F00-99CD-14761BAEE050}" type="pres">
      <dgm:prSet presAssocID="{DE454349-8CE4-4B33-8CA6-8D40333C3481}" presName="parTxOnlySpace" presStyleCnt="0"/>
      <dgm:spPr/>
    </dgm:pt>
    <dgm:pt modelId="{8EA551BE-EAA1-4A3F-B4A0-D5C4E353A417}" type="pres">
      <dgm:prSet presAssocID="{2DF8DD58-3F64-4572-BEE3-38C2FFADCCF3}" presName="parTxOnly" presStyleLbl="node1" presStyleIdx="42" presStyleCnt="47">
        <dgm:presLayoutVars>
          <dgm:chMax val="0"/>
          <dgm:chPref val="0"/>
          <dgm:bulletEnabled val="1"/>
        </dgm:presLayoutVars>
      </dgm:prSet>
      <dgm:spPr/>
    </dgm:pt>
    <dgm:pt modelId="{792465C2-39CA-4686-851E-2BBA5BFD2265}" type="pres">
      <dgm:prSet presAssocID="{EE615260-528A-49B6-8E8F-776C2300059F}" presName="parTxOnlySpace" presStyleCnt="0"/>
      <dgm:spPr/>
    </dgm:pt>
    <dgm:pt modelId="{7CB5E739-3048-4B42-A49A-066D67C4196A}" type="pres">
      <dgm:prSet presAssocID="{5D7689BB-D820-434E-9054-191E1FA03955}" presName="parTxOnly" presStyleLbl="node1" presStyleIdx="43" presStyleCnt="47">
        <dgm:presLayoutVars>
          <dgm:chMax val="0"/>
          <dgm:chPref val="0"/>
          <dgm:bulletEnabled val="1"/>
        </dgm:presLayoutVars>
      </dgm:prSet>
      <dgm:spPr/>
    </dgm:pt>
    <dgm:pt modelId="{D783CDDC-CAB0-48C8-8778-23EA70CE593C}" type="pres">
      <dgm:prSet presAssocID="{04D78FE7-000C-4CE2-98C9-B6C86528A1F5}" presName="parTxOnlySpace" presStyleCnt="0"/>
      <dgm:spPr/>
    </dgm:pt>
    <dgm:pt modelId="{52F7E4C5-E2FA-41C8-A8BB-74C9F5971D84}" type="pres">
      <dgm:prSet presAssocID="{F45581E7-372D-44CA-8C10-7A23F29D6E8D}" presName="parTxOnly" presStyleLbl="node1" presStyleIdx="44" presStyleCnt="47">
        <dgm:presLayoutVars>
          <dgm:chMax val="0"/>
          <dgm:chPref val="0"/>
          <dgm:bulletEnabled val="1"/>
        </dgm:presLayoutVars>
      </dgm:prSet>
      <dgm:spPr/>
    </dgm:pt>
    <dgm:pt modelId="{513C6C7E-C3E8-43D9-8EA8-BA80E50D4065}" type="pres">
      <dgm:prSet presAssocID="{FC2F3D05-DB02-4354-927D-BA7739258127}" presName="parTxOnlySpace" presStyleCnt="0"/>
      <dgm:spPr/>
    </dgm:pt>
    <dgm:pt modelId="{366A4F1C-B86A-4ACC-9F67-7C37038206B7}" type="pres">
      <dgm:prSet presAssocID="{6F825229-F5DD-469D-A525-AA6342D3C0FC}" presName="parTxOnly" presStyleLbl="node1" presStyleIdx="45" presStyleCnt="47">
        <dgm:presLayoutVars>
          <dgm:chMax val="0"/>
          <dgm:chPref val="0"/>
          <dgm:bulletEnabled val="1"/>
        </dgm:presLayoutVars>
      </dgm:prSet>
      <dgm:spPr/>
    </dgm:pt>
    <dgm:pt modelId="{1C3DE1C9-5092-4DDF-9846-69730CED304B}" type="pres">
      <dgm:prSet presAssocID="{2FED4E5C-4A41-4471-AA9C-AE12B01B8D34}" presName="parTxOnlySpace" presStyleCnt="0"/>
      <dgm:spPr/>
    </dgm:pt>
    <dgm:pt modelId="{631BE871-1108-41D4-9B20-3DEA6EB467EF}" type="pres">
      <dgm:prSet presAssocID="{CAEEA968-42F1-4202-91AF-23A9E02A3D8E}" presName="parTxOnly" presStyleLbl="node1" presStyleIdx="46" presStyleCnt="47">
        <dgm:presLayoutVars>
          <dgm:chMax val="0"/>
          <dgm:chPref val="0"/>
          <dgm:bulletEnabled val="1"/>
        </dgm:presLayoutVars>
      </dgm:prSet>
      <dgm:spPr/>
    </dgm:pt>
  </dgm:ptLst>
  <dgm:cxnLst>
    <dgm:cxn modelId="{30744D01-2EFE-4B1F-80A8-38B1932E34BA}" srcId="{91979FB0-EE87-4425-822A-1FA4BEA7F08E}" destId="{70F120B7-B30A-49BD-AED7-A8FB1F9A8ECD}" srcOrd="2" destOrd="0" parTransId="{32F2FD61-58EC-4C1C-BC5F-78F969C66819}" sibTransId="{31E393B4-7E08-4B03-8009-4D3EA45C0CCA}"/>
    <dgm:cxn modelId="{DF324904-937D-4FAB-9680-093E3F9E7F6C}" type="presOf" srcId="{455A38A2-3D8F-4364-A886-5337AA77DB6E}" destId="{6F774310-92CA-4D7A-86A6-BD8F96BFE8CB}" srcOrd="0" destOrd="0" presId="urn:microsoft.com/office/officeart/2005/8/layout/chevron1"/>
    <dgm:cxn modelId="{EDFF9B06-D959-4C2F-A8F1-D2F29F0217E4}" srcId="{91979FB0-EE87-4425-822A-1FA4BEA7F08E}" destId="{1E7DE6C2-FD44-40EE-AE39-948E427BB1A0}" srcOrd="1" destOrd="0" parTransId="{502D4467-12B3-4E98-A13A-CF97B5229F04}" sibTransId="{920BF78E-7159-4C0A-8F51-153D8CFA8A6E}"/>
    <dgm:cxn modelId="{F36ED209-E8CB-4413-BA72-8DA8210C7C28}" type="presOf" srcId="{5D7689BB-D820-434E-9054-191E1FA03955}" destId="{7CB5E739-3048-4B42-A49A-066D67C4196A}" srcOrd="0" destOrd="0" presId="urn:microsoft.com/office/officeart/2005/8/layout/chevron1"/>
    <dgm:cxn modelId="{BCE7380E-24C8-4D1C-A71A-2B365EF9E406}" srcId="{91979FB0-EE87-4425-822A-1FA4BEA7F08E}" destId="{3BC58F0A-20D1-47A0-9029-400F219ECC70}" srcOrd="3" destOrd="0" parTransId="{2D8D806E-96DD-4119-AE7F-31258C19AFC7}" sibTransId="{9D709BD9-FA24-4B07-9006-E41517BD367A}"/>
    <dgm:cxn modelId="{D04F7D0E-D2B8-48CA-8037-464467B8916E}" type="presOf" srcId="{91979FB0-EE87-4425-822A-1FA4BEA7F08E}" destId="{115B342C-42DA-4B8C-A51C-31507BEAFF19}" srcOrd="0" destOrd="0" presId="urn:microsoft.com/office/officeart/2005/8/layout/chevron1"/>
    <dgm:cxn modelId="{E055DB11-7DDF-4E1C-A58D-2706518F180A}" srcId="{91979FB0-EE87-4425-822A-1FA4BEA7F08E}" destId="{984863FB-6CF6-4161-8B7D-62B5C98D8D21}" srcOrd="10" destOrd="0" parTransId="{7A5BFBB1-8939-4C26-9DDD-9BBC864B325F}" sibTransId="{72821A8C-1293-4A08-B575-6E5B8FEBE2AE}"/>
    <dgm:cxn modelId="{45B6BF12-03D9-44EE-A2CB-6B5AC8D7F90B}" type="presOf" srcId="{EDF1E08D-A61A-4F59-81EE-107D6E48F778}" destId="{669E40D0-1237-44E1-8F92-120AC1BC5F3D}" srcOrd="0" destOrd="0" presId="urn:microsoft.com/office/officeart/2005/8/layout/chevron1"/>
    <dgm:cxn modelId="{7FBAF71C-0BB9-4888-99DD-04F95BA31586}" srcId="{91979FB0-EE87-4425-822A-1FA4BEA7F08E}" destId="{E56A25AE-4D37-4C9E-8886-39FED99DE57B}" srcOrd="24" destOrd="0" parTransId="{28EABE4A-59A8-4F29-8EAD-449267621351}" sibTransId="{895DCD89-0FEE-4FCE-B0C7-401EA17C2316}"/>
    <dgm:cxn modelId="{644DB21E-4648-40ED-BDF6-D3111E3974C8}" type="presOf" srcId="{3919F5D8-4FAD-4727-BDF9-DC73EB68F681}" destId="{B244F8EF-0A38-44D8-8266-A77BCCCF4DF9}" srcOrd="0" destOrd="0" presId="urn:microsoft.com/office/officeart/2005/8/layout/chevron1"/>
    <dgm:cxn modelId="{12396120-821E-45ED-89FB-7EEC062B12E8}" srcId="{91979FB0-EE87-4425-822A-1FA4BEA7F08E}" destId="{EDF1E08D-A61A-4F59-81EE-107D6E48F778}" srcOrd="15" destOrd="0" parTransId="{4AC8C456-4F32-47DD-AC87-8FB96B05C00E}" sibTransId="{27166659-4E2F-48DD-BC7D-6F4BE45F4B3C}"/>
    <dgm:cxn modelId="{2029CB21-3EE1-45B2-8EF6-EDCFFB4F5498}" srcId="{91979FB0-EE87-4425-822A-1FA4BEA7F08E}" destId="{33B88C63-44A1-4526-8BDF-F989E7C3FE4F}" srcOrd="14" destOrd="0" parTransId="{25C76170-FC53-4443-9C64-46165ECE3648}" sibTransId="{BBBC8BC8-3EBC-4577-8AD0-24F901F49CAB}"/>
    <dgm:cxn modelId="{8D49A722-A94E-4D76-B25A-F82B3149523F}" type="presOf" srcId="{1E7DE6C2-FD44-40EE-AE39-948E427BB1A0}" destId="{9F96766B-3EA6-4D98-8CF3-902D856C88F7}" srcOrd="0" destOrd="0" presId="urn:microsoft.com/office/officeart/2005/8/layout/chevron1"/>
    <dgm:cxn modelId="{07B51223-0261-4B2C-AF4C-49FF1F4AFDFB}" srcId="{91979FB0-EE87-4425-822A-1FA4BEA7F08E}" destId="{3919F5D8-4FAD-4727-BDF9-DC73EB68F681}" srcOrd="40" destOrd="0" parTransId="{3509D25A-BCE6-4600-878A-6E235A66FF98}" sibTransId="{3C682246-7C77-4CF6-8860-2A1B7397B470}"/>
    <dgm:cxn modelId="{5B603923-F716-4CAD-8DA7-D5E891DFE455}" type="presOf" srcId="{D6509D47-F5B6-459C-90FB-79BB412D6C8E}" destId="{2CBE816D-CD99-4915-B107-D56B19BB2D65}" srcOrd="0" destOrd="0" presId="urn:microsoft.com/office/officeart/2005/8/layout/chevron1"/>
    <dgm:cxn modelId="{516C5A25-D29D-461D-9554-2ED6C4D5A032}" srcId="{91979FB0-EE87-4425-822A-1FA4BEA7F08E}" destId="{B87D0408-4417-4E08-9AE5-18CA55DE6C66}" srcOrd="26" destOrd="0" parTransId="{BCA0E85B-8AC9-4211-ACDF-DF96DE4AAC9C}" sibTransId="{F63F6ABF-7589-4D18-BCCA-E8886498389A}"/>
    <dgm:cxn modelId="{CAE8F625-4496-4B07-B410-53D464193EC5}" type="presOf" srcId="{77207035-79FB-434B-87DE-8083FB65E5CC}" destId="{5443B0E9-DD65-4DDE-BFDB-0FD99F3CF672}" srcOrd="0" destOrd="0" presId="urn:microsoft.com/office/officeart/2005/8/layout/chevron1"/>
    <dgm:cxn modelId="{3DDFEB26-6E33-4DC4-9E2E-A72B394CA9A4}" type="presOf" srcId="{D5394441-C92C-4890-B03E-C65AA421BF9F}" destId="{E30B6B40-6058-4530-AB6C-422AC10EBA39}" srcOrd="0" destOrd="0" presId="urn:microsoft.com/office/officeart/2005/8/layout/chevron1"/>
    <dgm:cxn modelId="{72893D2E-AD61-4BC0-89C8-99B29C42C655}" type="presOf" srcId="{70F120B7-B30A-49BD-AED7-A8FB1F9A8ECD}" destId="{1355930F-A7A7-449C-8B9E-2B41D4B9AC9A}" srcOrd="0" destOrd="0" presId="urn:microsoft.com/office/officeart/2005/8/layout/chevron1"/>
    <dgm:cxn modelId="{C6AC732E-4856-474F-82FC-CC8DAECDC138}" type="presOf" srcId="{54D5220C-0555-43F0-9BB6-5A15967EFDD4}" destId="{28AA2079-D5E9-4469-BB4D-1A58B4935E0A}" srcOrd="0" destOrd="0" presId="urn:microsoft.com/office/officeart/2005/8/layout/chevron1"/>
    <dgm:cxn modelId="{692AA42F-76C4-41F8-AFE4-12063669AE07}" type="presOf" srcId="{E1FF6CD2-5AB4-4737-ABAA-06F43C50C69B}" destId="{7F609B7E-E2AC-4847-B574-2549A44DE19E}" srcOrd="0" destOrd="0" presId="urn:microsoft.com/office/officeart/2005/8/layout/chevron1"/>
    <dgm:cxn modelId="{C733BB32-C999-43B2-9785-3723296A7D33}" srcId="{91979FB0-EE87-4425-822A-1FA4BEA7F08E}" destId="{2189610C-5D61-43D7-8823-1CEBB270BA4D}" srcOrd="20" destOrd="0" parTransId="{5AC5B414-8489-40E1-AFF3-56C4A44384F2}" sibTransId="{BF39514A-D05C-4EBB-A414-3DF61757AD80}"/>
    <dgm:cxn modelId="{40D75035-1B17-4F2D-A70D-EA2D50E35CEB}" srcId="{91979FB0-EE87-4425-822A-1FA4BEA7F08E}" destId="{0891AB10-CCAE-46E7-8484-A251A9D6480C}" srcOrd="37" destOrd="0" parTransId="{F105C3C8-F82B-4D2D-9D51-97943398BBA4}" sibTransId="{79EDB0FF-C83D-4E74-8A41-B7E4E42D42C5}"/>
    <dgm:cxn modelId="{6D902C38-94F4-48DF-89C1-E3C88B3533E6}" type="presOf" srcId="{0891AB10-CCAE-46E7-8484-A251A9D6480C}" destId="{B2686FAA-FB9D-4673-AE67-49DE37F71766}" srcOrd="0" destOrd="0" presId="urn:microsoft.com/office/officeart/2005/8/layout/chevron1"/>
    <dgm:cxn modelId="{E9F1B338-B539-4187-8F5F-CBAA986A53EB}" type="presOf" srcId="{E6FDC621-6D88-4EC9-A149-2CB79EFC6CE9}" destId="{3C065952-21CD-4799-86FA-E2A971361FE4}" srcOrd="0" destOrd="0" presId="urn:microsoft.com/office/officeart/2005/8/layout/chevron1"/>
    <dgm:cxn modelId="{5316343A-4C00-4599-8380-6E5A57B6454B}" type="presOf" srcId="{96E11CA4-426A-4B4F-9B1E-B404B9D44DF7}" destId="{9F5350E6-F84C-4980-BF75-43487FDC8D56}" srcOrd="0" destOrd="0" presId="urn:microsoft.com/office/officeart/2005/8/layout/chevron1"/>
    <dgm:cxn modelId="{7BDC2C3F-E378-4E32-819F-20C5B820F696}" type="presOf" srcId="{5D39C2A6-ACFA-475C-94B4-3EBDA2B53102}" destId="{2E05DCCA-AC92-47C0-848B-A9F289F89319}" srcOrd="0" destOrd="0" presId="urn:microsoft.com/office/officeart/2005/8/layout/chevron1"/>
    <dgm:cxn modelId="{56AC3940-60B1-4F78-9565-F5438CB805F3}" type="presOf" srcId="{8E5A4504-E902-47BE-981E-33F05CAE6B03}" destId="{AE884B83-49E5-477E-AB98-DBCA2B468E31}" srcOrd="0" destOrd="0" presId="urn:microsoft.com/office/officeart/2005/8/layout/chevron1"/>
    <dgm:cxn modelId="{A6573D5C-5FF5-453E-BB44-FB2E24688062}" type="presOf" srcId="{CAEEA968-42F1-4202-91AF-23A9E02A3D8E}" destId="{631BE871-1108-41D4-9B20-3DEA6EB467EF}" srcOrd="0" destOrd="0" presId="urn:microsoft.com/office/officeart/2005/8/layout/chevron1"/>
    <dgm:cxn modelId="{FA9CA05D-9AD8-4EE2-AA62-E8CB86AD3779}" type="presOf" srcId="{90E8890A-C1B3-46A4-8BF0-17E6BED71600}" destId="{65A78B7E-9090-47BC-9271-06E0900E3F46}" srcOrd="0" destOrd="0" presId="urn:microsoft.com/office/officeart/2005/8/layout/chevron1"/>
    <dgm:cxn modelId="{0E323F44-1F7C-470F-BE60-3AC715B682E7}" srcId="{91979FB0-EE87-4425-822A-1FA4BEA7F08E}" destId="{77207035-79FB-434B-87DE-8083FB65E5CC}" srcOrd="6" destOrd="0" parTransId="{DAFF674F-13C0-40DA-B838-5655315891F9}" sibTransId="{118E9C3F-7DDC-420F-B9E2-5415BDA08635}"/>
    <dgm:cxn modelId="{85807444-9467-4FF7-BCED-9DAF3FA233BE}" type="presOf" srcId="{F45581E7-372D-44CA-8C10-7A23F29D6E8D}" destId="{52F7E4C5-E2FA-41C8-A8BB-74C9F5971D84}" srcOrd="0" destOrd="0" presId="urn:microsoft.com/office/officeart/2005/8/layout/chevron1"/>
    <dgm:cxn modelId="{C2018D66-62A5-4599-8CA7-AAA4EF86BDF2}" type="presOf" srcId="{EEF5339B-D0A2-4C7E-9318-A16532353349}" destId="{5EB3F87F-A6AE-4CD1-9BBB-7F444CC9E582}" srcOrd="0" destOrd="0" presId="urn:microsoft.com/office/officeart/2005/8/layout/chevron1"/>
    <dgm:cxn modelId="{241FD169-BB25-4F7B-9B38-2A9C45AD6A88}" srcId="{91979FB0-EE87-4425-822A-1FA4BEA7F08E}" destId="{6BF6786E-CE56-450B-AFF5-C36DD23A6A02}" srcOrd="7" destOrd="0" parTransId="{1E4312E2-36CE-4722-91AC-D4CF046DB11D}" sibTransId="{9C7CEA56-A1CF-44C2-898C-FCE9B33D923F}"/>
    <dgm:cxn modelId="{D1529C6A-107D-4EA8-A6E0-9389DDB4A9CC}" type="presOf" srcId="{2DF8DD58-3F64-4572-BEE3-38C2FFADCCF3}" destId="{8EA551BE-EAA1-4A3F-B4A0-D5C4E353A417}" srcOrd="0" destOrd="0" presId="urn:microsoft.com/office/officeart/2005/8/layout/chevron1"/>
    <dgm:cxn modelId="{C722196B-C3C4-42DB-BD7D-1C9EA3548B47}" srcId="{91979FB0-EE87-4425-822A-1FA4BEA7F08E}" destId="{1ED6FE7A-15DA-4794-B547-697F1E5F4471}" srcOrd="19" destOrd="0" parTransId="{7D90098B-B9C7-4B28-853B-FD64FACC0456}" sibTransId="{AA650FC6-4461-4F3C-B601-0A4E5580C370}"/>
    <dgm:cxn modelId="{4120536B-7D0E-4A33-A01B-636ABB0D50DD}" srcId="{91979FB0-EE87-4425-822A-1FA4BEA7F08E}" destId="{E6FDC621-6D88-4EC9-A149-2CB79EFC6CE9}" srcOrd="12" destOrd="0" parTransId="{3EFD9C81-590C-4CB4-B6F8-11DD2BFECFC6}" sibTransId="{2CE6CC19-C2B7-4A69-B00E-DCA3A31F70F9}"/>
    <dgm:cxn modelId="{57F34B4C-D2DE-4D19-8CA3-AE6A4B8CFB88}" type="presOf" srcId="{13BCF9D2-1368-49D0-9DC2-F65BE90831F9}" destId="{76C70DC3-6F4B-4BA4-9725-BC2E394B998D}" srcOrd="0" destOrd="0" presId="urn:microsoft.com/office/officeart/2005/8/layout/chevron1"/>
    <dgm:cxn modelId="{C3FB7B6C-58B4-47AC-AB01-2CAE60255267}" srcId="{91979FB0-EE87-4425-822A-1FA4BEA7F08E}" destId="{0E8FC688-B430-4D84-9349-BB764037521D}" srcOrd="29" destOrd="0" parTransId="{F5DB2C69-2DB7-4A04-B750-7BCE4289F1F1}" sibTransId="{DE3C7A9C-FDB4-4144-92CC-1805A0853DEE}"/>
    <dgm:cxn modelId="{1A85444D-F08A-4FA6-82C3-174790270599}" srcId="{91979FB0-EE87-4425-822A-1FA4BEA7F08E}" destId="{EEF5339B-D0A2-4C7E-9318-A16532353349}" srcOrd="30" destOrd="0" parTransId="{240A3984-0AB3-497D-A457-E1982F1F2E42}" sibTransId="{63B3C4A3-5C59-44A3-B8EA-A3C3A8C051AF}"/>
    <dgm:cxn modelId="{7A67754D-F118-43B7-B1E4-FF4B576D56FC}" type="presOf" srcId="{3BC58F0A-20D1-47A0-9029-400F219ECC70}" destId="{50066CAC-AFFB-48C6-9E92-2F68F6E791EB}" srcOrd="0" destOrd="0" presId="urn:microsoft.com/office/officeart/2005/8/layout/chevron1"/>
    <dgm:cxn modelId="{34148D4D-8AE4-4916-BE0C-42C5A3EF80F6}" type="presOf" srcId="{9CAD9366-90A9-456A-9F12-21B269568936}" destId="{213110E4-B682-4C42-930A-3D4F3E8CF657}" srcOrd="0" destOrd="0" presId="urn:microsoft.com/office/officeart/2005/8/layout/chevron1"/>
    <dgm:cxn modelId="{8BE7264E-B543-495F-95B2-DE891FB7DDB6}" srcId="{91979FB0-EE87-4425-822A-1FA4BEA7F08E}" destId="{F45581E7-372D-44CA-8C10-7A23F29D6E8D}" srcOrd="44" destOrd="0" parTransId="{F0474FCF-C062-4395-9706-9DF258D196E3}" sibTransId="{FC2F3D05-DB02-4354-927D-BA7739258127}"/>
    <dgm:cxn modelId="{057F4B6E-2809-4F0A-8826-E14F2097BE24}" type="presOf" srcId="{C4FED9E9-9961-4712-B9C6-73A90F2F8A69}" destId="{7A46492B-44DD-426F-8CC8-18B46EA01085}" srcOrd="0" destOrd="0" presId="urn:microsoft.com/office/officeart/2005/8/layout/chevron1"/>
    <dgm:cxn modelId="{DB2BBB4F-E298-462C-B42E-FE0F0F8F4D73}" type="presOf" srcId="{0E8FC688-B430-4D84-9349-BB764037521D}" destId="{32E12B29-7834-4BFA-B0E9-4C0BC41421AA}" srcOrd="0" destOrd="0" presId="urn:microsoft.com/office/officeart/2005/8/layout/chevron1"/>
    <dgm:cxn modelId="{C23DC34F-353B-4AD8-A15F-E4F6F69E150E}" type="presOf" srcId="{33B88C63-44A1-4526-8BDF-F989E7C3FE4F}" destId="{EFF3E946-E131-450F-A535-E696C0E5CDB6}" srcOrd="0" destOrd="0" presId="urn:microsoft.com/office/officeart/2005/8/layout/chevron1"/>
    <dgm:cxn modelId="{9DCDE471-11F2-4DE9-981A-16A4EFDE3E9C}" type="presOf" srcId="{B87D0408-4417-4E08-9AE5-18CA55DE6C66}" destId="{CB5ECA36-D093-409A-ABF6-3A57D364E6BD}" srcOrd="0" destOrd="0" presId="urn:microsoft.com/office/officeart/2005/8/layout/chevron1"/>
    <dgm:cxn modelId="{09E60D72-0ADD-4BC5-8212-EEDC3D40D42D}" type="presOf" srcId="{54FB5747-CFFD-4076-8057-C76D83AC3146}" destId="{7979287D-8E73-49C9-9910-85D1397DD6B1}" srcOrd="0" destOrd="0" presId="urn:microsoft.com/office/officeart/2005/8/layout/chevron1"/>
    <dgm:cxn modelId="{0000D652-7183-415B-B6F7-950885EAC012}" type="presOf" srcId="{276DCF5B-C91F-4571-9185-74B973CBFD4D}" destId="{C39F8AA5-DD4C-4191-9B13-BFC93698D6BE}" srcOrd="0" destOrd="0" presId="urn:microsoft.com/office/officeart/2005/8/layout/chevron1"/>
    <dgm:cxn modelId="{D6F71574-F6FE-43AA-9053-94D0F53ADA44}" srcId="{91979FB0-EE87-4425-822A-1FA4BEA7F08E}" destId="{9CAD9366-90A9-456A-9F12-21B269568936}" srcOrd="27" destOrd="0" parTransId="{50E896A9-DD2B-497C-95A7-AF54D55D5D05}" sibTransId="{A03AE070-C553-498E-9103-A4D6BD9DF433}"/>
    <dgm:cxn modelId="{8A264A76-9484-4FF9-980A-7161A78D0C34}" type="presOf" srcId="{569596BF-3FA6-4432-8640-56C1443BD3F7}" destId="{BBED9654-6FF3-44D6-AFE5-7FE21519728C}" srcOrd="0" destOrd="0" presId="urn:microsoft.com/office/officeart/2005/8/layout/chevron1"/>
    <dgm:cxn modelId="{C4C20F57-E3BC-4AB6-9F5B-7E7711A1BBE1}" srcId="{91979FB0-EE87-4425-822A-1FA4BEA7F08E}" destId="{54FB5747-CFFD-4076-8057-C76D83AC3146}" srcOrd="38" destOrd="0" parTransId="{2D27F496-349C-48B4-A8B2-574F16AD089D}" sibTransId="{027F0D2F-16E6-4883-8B43-01F7CD35DC2A}"/>
    <dgm:cxn modelId="{587AF577-ADBD-4909-98C9-52B1F3243F0C}" srcId="{91979FB0-EE87-4425-822A-1FA4BEA7F08E}" destId="{6F825229-F5DD-469D-A525-AA6342D3C0FC}" srcOrd="45" destOrd="0" parTransId="{1C7090BD-C8EB-4EB0-83BB-A7515BA699D3}" sibTransId="{2FED4E5C-4A41-4471-AA9C-AE12B01B8D34}"/>
    <dgm:cxn modelId="{0507B17B-0BF0-4B1B-850A-74805F9C580F}" srcId="{91979FB0-EE87-4425-822A-1FA4BEA7F08E}" destId="{D6509D47-F5B6-459C-90FB-79BB412D6C8E}" srcOrd="32" destOrd="0" parTransId="{C0293B31-3AD8-4AA8-B88A-628DEC4EA886}" sibTransId="{FCE3220A-D1FC-4A28-9ABB-915C4D5C1F01}"/>
    <dgm:cxn modelId="{D0797B7D-C57E-461F-AE87-F5FC66534EFB}" srcId="{91979FB0-EE87-4425-822A-1FA4BEA7F08E}" destId="{90E8890A-C1B3-46A4-8BF0-17E6BED71600}" srcOrd="41" destOrd="0" parTransId="{4A1846F0-C438-4409-B7CA-BD4FBEF80CD7}" sibTransId="{DE454349-8CE4-4B33-8CA6-8D40333C3481}"/>
    <dgm:cxn modelId="{6CF67F7D-73EE-4956-B736-7D1584BFCBF8}" srcId="{91979FB0-EE87-4425-822A-1FA4BEA7F08E}" destId="{D5394441-C92C-4890-B03E-C65AA421BF9F}" srcOrd="35" destOrd="0" parTransId="{D197B422-2822-4FC9-B530-E0F121588BB1}" sibTransId="{9C5EBAB9-9C62-45FB-82BE-620615041086}"/>
    <dgm:cxn modelId="{BD201080-FC35-44B7-ABEA-51E9B02CFEC0}" type="presOf" srcId="{984863FB-6CF6-4161-8B7D-62B5C98D8D21}" destId="{73CC7D1D-06CD-4C58-B964-64E6BF033A15}" srcOrd="0" destOrd="0" presId="urn:microsoft.com/office/officeart/2005/8/layout/chevron1"/>
    <dgm:cxn modelId="{9DF49881-7D32-4F36-B376-640D401647D5}" srcId="{91979FB0-EE87-4425-822A-1FA4BEA7F08E}" destId="{36DE1052-4C48-4E30-89FC-F4804C71B810}" srcOrd="34" destOrd="0" parTransId="{7CECB865-0BC2-438F-952C-73A7B280FC2F}" sibTransId="{DD43B3DA-4D4A-4246-A9A4-04BE210B3E50}"/>
    <dgm:cxn modelId="{ED344984-7CF3-47BB-AD2E-877D28E1BC28}" srcId="{91979FB0-EE87-4425-822A-1FA4BEA7F08E}" destId="{276DCF5B-C91F-4571-9185-74B973CBFD4D}" srcOrd="36" destOrd="0" parTransId="{87760C28-A012-427E-B4B5-5F4316160B6E}" sibTransId="{8B9AC2D2-7DD4-441D-BDF4-AF39DFB3582C}"/>
    <dgm:cxn modelId="{53088484-2FE3-4785-A22D-9C851FDC8773}" srcId="{91979FB0-EE87-4425-822A-1FA4BEA7F08E}" destId="{5D39C2A6-ACFA-475C-94B4-3EBDA2B53102}" srcOrd="16" destOrd="0" parTransId="{D53BE276-E318-4722-906F-4622566ADD7A}" sibTransId="{E088C834-DBF9-48F5-A875-7C99BE7EACF5}"/>
    <dgm:cxn modelId="{32AB8785-A2B3-4C18-945F-0CF630B07998}" srcId="{91979FB0-EE87-4425-822A-1FA4BEA7F08E}" destId="{2DF8DD58-3F64-4572-BEE3-38C2FFADCCF3}" srcOrd="42" destOrd="0" parTransId="{675691DA-65E6-4028-AA26-844D87F2E58C}" sibTransId="{EE615260-528A-49B6-8E8F-776C2300059F}"/>
    <dgm:cxn modelId="{F4D77D87-5B89-4A19-B63C-12975E5F272A}" srcId="{91979FB0-EE87-4425-822A-1FA4BEA7F08E}" destId="{6666D7F5-E4E0-4439-AABC-E2402974CD3B}" srcOrd="22" destOrd="0" parTransId="{69B5DCD9-609E-4E0B-BC4C-02D8B48923E6}" sibTransId="{83775C9E-F075-454C-8BBA-8D5C575A6DFF}"/>
    <dgm:cxn modelId="{D650EE88-8B39-41DA-99F4-44C7BDA9A3DA}" type="presOf" srcId="{E8AD6003-5519-4386-BA92-022D371C9689}" destId="{4832EE1F-3BF1-42C5-875D-B40D49B5288B}" srcOrd="0" destOrd="0" presId="urn:microsoft.com/office/officeart/2005/8/layout/chevron1"/>
    <dgm:cxn modelId="{D4B3278A-074B-432B-BCA2-BF7BF8121AE6}" srcId="{91979FB0-EE87-4425-822A-1FA4BEA7F08E}" destId="{C4FED9E9-9961-4712-B9C6-73A90F2F8A69}" srcOrd="9" destOrd="0" parTransId="{6361B484-1D97-47CA-BBB0-25A13C4BD103}" sibTransId="{C1916B19-749E-40A2-95F1-8AB5368EBD54}"/>
    <dgm:cxn modelId="{F241FD8E-3E31-4C1A-B07A-BF6CB1206302}" type="presOf" srcId="{2189610C-5D61-43D7-8823-1CEBB270BA4D}" destId="{88F30D80-CF3A-4FBC-85E3-296D1B2A1276}" srcOrd="0" destOrd="0" presId="urn:microsoft.com/office/officeart/2005/8/layout/chevron1"/>
    <dgm:cxn modelId="{E34E0D90-2445-43C8-B071-11EAB2AF76D8}" type="presOf" srcId="{36DE1052-4C48-4E30-89FC-F4804C71B810}" destId="{81B48178-D50C-4EC8-ACE8-5244AA005A18}" srcOrd="0" destOrd="0" presId="urn:microsoft.com/office/officeart/2005/8/layout/chevron1"/>
    <dgm:cxn modelId="{62EC419A-0640-466C-9C9C-B6F44FBAA795}" srcId="{91979FB0-EE87-4425-822A-1FA4BEA7F08E}" destId="{A90FB622-8DB8-4CC8-AEBE-552A76549F9C}" srcOrd="21" destOrd="0" parTransId="{313FA127-DDFE-4B1C-86DE-2779F8402F7C}" sibTransId="{333CEA84-C111-4FC1-834E-66CCA2FE6E02}"/>
    <dgm:cxn modelId="{7AABB39D-91F3-4818-82D6-A07429D86DA1}" srcId="{91979FB0-EE87-4425-822A-1FA4BEA7F08E}" destId="{92458F14-DD80-4209-BC31-443693442DCD}" srcOrd="4" destOrd="0" parTransId="{D65665E5-51D9-4E74-94AA-0ECA746B8627}" sibTransId="{EB991DCA-C4CC-4C14-BE70-72512152C03E}"/>
    <dgm:cxn modelId="{807B4EA5-13EE-480B-82B8-B36A8BCDD686}" srcId="{91979FB0-EE87-4425-822A-1FA4BEA7F08E}" destId="{E8AD6003-5519-4386-BA92-022D371C9689}" srcOrd="39" destOrd="0" parTransId="{D6B60E8B-3E3D-497E-8BDE-81B795F93A71}" sibTransId="{FB09D72E-6879-420E-8490-C874132D98E6}"/>
    <dgm:cxn modelId="{924EBDA8-615B-4000-A81C-FA369F55E885}" srcId="{91979FB0-EE87-4425-822A-1FA4BEA7F08E}" destId="{2BF27F72-2309-4022-B9A2-E3E226A058B8}" srcOrd="28" destOrd="0" parTransId="{9AA72EC7-25D5-44A0-97B6-432735C91903}" sibTransId="{2219B23D-9A61-4624-B07B-CCD7312E4429}"/>
    <dgm:cxn modelId="{63AB0AA9-FB43-4919-BCC2-EF82EB431862}" srcId="{91979FB0-EE87-4425-822A-1FA4BEA7F08E}" destId="{569596BF-3FA6-4432-8640-56C1443BD3F7}" srcOrd="25" destOrd="0" parTransId="{22B160B0-EE16-4C8B-8DB9-48BF88E307D9}" sibTransId="{ED532F24-CA42-43FC-AF1B-065A56E1AB13}"/>
    <dgm:cxn modelId="{FFA650AD-9893-43F4-9BC5-F8F19375C9ED}" type="presOf" srcId="{6BF6786E-CE56-450B-AFF5-C36DD23A6A02}" destId="{D532D95E-8E29-4DF6-9CA8-706700B5099A}" srcOrd="0" destOrd="0" presId="urn:microsoft.com/office/officeart/2005/8/layout/chevron1"/>
    <dgm:cxn modelId="{E1C0B5B9-2F0F-431C-8CB6-2A2410F9E8FB}" srcId="{91979FB0-EE87-4425-822A-1FA4BEA7F08E}" destId="{2B36FF42-10DA-434F-8EAC-87AA82A00CF2}" srcOrd="11" destOrd="0" parTransId="{422DDEDF-5954-4103-9BCB-DDCEB4CD8657}" sibTransId="{C2583CAC-AC4A-451C-8A06-29F52C1E5378}"/>
    <dgm:cxn modelId="{E25BFFBC-A97E-4AEF-B35D-07450342961E}" type="presOf" srcId="{30397097-F393-4009-B5FC-C8F316E7C49E}" destId="{9C96138D-1899-4B2C-93D5-4F5867BB7B75}" srcOrd="0" destOrd="0" presId="urn:microsoft.com/office/officeart/2005/8/layout/chevron1"/>
    <dgm:cxn modelId="{334107BD-BF8F-4678-91C9-E7B078928C36}" srcId="{91979FB0-EE87-4425-822A-1FA4BEA7F08E}" destId="{CAEEA968-42F1-4202-91AF-23A9E02A3D8E}" srcOrd="46" destOrd="0" parTransId="{4303AB0B-051B-451B-9B09-74F7D7BEC345}" sibTransId="{B39AF3D1-379C-43EC-A9FA-FDAC05B483AC}"/>
    <dgm:cxn modelId="{050FCAC7-81CB-4C19-87ED-0E8A4E8FC342}" type="presOf" srcId="{92458F14-DD80-4209-BC31-443693442DCD}" destId="{61E87D08-0EAE-405F-853B-C948C677BEE3}" srcOrd="0" destOrd="0" presId="urn:microsoft.com/office/officeart/2005/8/layout/chevron1"/>
    <dgm:cxn modelId="{7B4E3DC8-497D-4F5C-8B08-5373F6057E4C}" srcId="{91979FB0-EE87-4425-822A-1FA4BEA7F08E}" destId="{8E5A4504-E902-47BE-981E-33F05CAE6B03}" srcOrd="31" destOrd="0" parTransId="{D39A6661-02CE-4300-BA9F-91B07FBB058B}" sibTransId="{790B7711-6BEE-4F1A-B409-03F10A2CA77A}"/>
    <dgm:cxn modelId="{6548A6C8-0B92-4812-B5EC-A8A3DEE2A1DA}" type="presOf" srcId="{6F825229-F5DD-469D-A525-AA6342D3C0FC}" destId="{366A4F1C-B86A-4ACC-9F67-7C37038206B7}" srcOrd="0" destOrd="0" presId="urn:microsoft.com/office/officeart/2005/8/layout/chevron1"/>
    <dgm:cxn modelId="{BA771CCA-EDF0-4C11-A31C-F59BF9C6363B}" srcId="{91979FB0-EE87-4425-822A-1FA4BEA7F08E}" destId="{96E11CA4-426A-4B4F-9B1E-B404B9D44DF7}" srcOrd="8" destOrd="0" parTransId="{0A391A05-6413-497C-BC43-861E6F8A6A14}" sibTransId="{A2CC1DAB-A2B9-410A-BD29-7AFB9D0427B8}"/>
    <dgm:cxn modelId="{7A0608CB-B9B5-415F-9F5D-9120D76F32AF}" type="presOf" srcId="{E56A25AE-4D37-4C9E-8886-39FED99DE57B}" destId="{F3505FFB-59F7-489F-A995-5BAD30193203}" srcOrd="0" destOrd="0" presId="urn:microsoft.com/office/officeart/2005/8/layout/chevron1"/>
    <dgm:cxn modelId="{47E0E6CD-4C03-419C-97B6-4B296E147854}" type="presOf" srcId="{2B36FF42-10DA-434F-8EAC-87AA82A00CF2}" destId="{66BAEFFC-C3EB-4F50-8F8F-6A4469D2DEA0}" srcOrd="0" destOrd="0" presId="urn:microsoft.com/office/officeart/2005/8/layout/chevron1"/>
    <dgm:cxn modelId="{1EC819D2-8708-42DD-A38C-80E1A5F133F3}" type="presOf" srcId="{6666D7F5-E4E0-4439-AABC-E2402974CD3B}" destId="{CC0504BD-06F7-4E90-BAD6-71F75AEACD8B}" srcOrd="0" destOrd="0" presId="urn:microsoft.com/office/officeart/2005/8/layout/chevron1"/>
    <dgm:cxn modelId="{5AF73AD2-55F3-4C9F-B356-D24FA0B7616F}" srcId="{91979FB0-EE87-4425-822A-1FA4BEA7F08E}" destId="{455A38A2-3D8F-4364-A886-5337AA77DB6E}" srcOrd="13" destOrd="0" parTransId="{6797FFEE-1EA8-438D-83B3-FC16D96A8628}" sibTransId="{9477357F-9933-4AF8-ABE6-CDA78C446EA0}"/>
    <dgm:cxn modelId="{DAFD7FD2-FF7F-4FC6-BDAC-1AD5B91DCE7D}" srcId="{91979FB0-EE87-4425-822A-1FA4BEA7F08E}" destId="{54D5220C-0555-43F0-9BB6-5A15967EFDD4}" srcOrd="18" destOrd="0" parTransId="{A32927E6-9B79-4D58-95A5-69DC9CF01C2E}" sibTransId="{CEA741B1-EB47-4D0F-9866-63434784E8E6}"/>
    <dgm:cxn modelId="{8D66A2D7-D00D-49D2-AE6F-96351AD24260}" type="presOf" srcId="{217803F3-5FA0-4325-A5CF-2D2905237B49}" destId="{248C77B3-9B5F-4A59-945B-BB330DBFB5B7}" srcOrd="0" destOrd="0" presId="urn:microsoft.com/office/officeart/2005/8/layout/chevron1"/>
    <dgm:cxn modelId="{D0287DD8-A98D-4472-886A-1085CC22D5ED}" type="presOf" srcId="{A90FB622-8DB8-4CC8-AEBE-552A76549F9C}" destId="{6132BD19-C5A7-46E6-86B4-E935E1EDF485}" srcOrd="0" destOrd="0" presId="urn:microsoft.com/office/officeart/2005/8/layout/chevron1"/>
    <dgm:cxn modelId="{3781BFDA-9F8A-487A-8FBB-DE7DD3323DA1}" srcId="{91979FB0-EE87-4425-822A-1FA4BEA7F08E}" destId="{5D7689BB-D820-434E-9054-191E1FA03955}" srcOrd="43" destOrd="0" parTransId="{52D996B6-75F7-4C8D-AAB1-26FEC661B605}" sibTransId="{04D78FE7-000C-4CE2-98C9-B6C86528A1F5}"/>
    <dgm:cxn modelId="{4AB788EF-B1B6-46C5-84D3-07608D20DB9C}" srcId="{91979FB0-EE87-4425-822A-1FA4BEA7F08E}" destId="{F648349F-6916-443A-9364-9A9CAE57AC72}" srcOrd="5" destOrd="0" parTransId="{9DD00BE9-2BD1-40EF-AF40-F810E09B4C54}" sibTransId="{F2028934-7D5A-4F2C-9AD1-AF0A17FE7A0B}"/>
    <dgm:cxn modelId="{5FF52BF0-E88D-42C3-B1BA-004FC09627CB}" type="presOf" srcId="{2BF27F72-2309-4022-B9A2-E3E226A058B8}" destId="{F99F1875-7736-4865-87C1-26D93DF6F094}" srcOrd="0" destOrd="0" presId="urn:microsoft.com/office/officeart/2005/8/layout/chevron1"/>
    <dgm:cxn modelId="{899A28F1-BFF8-408C-ADDB-9E57375B2B6D}" type="presOf" srcId="{1ED6FE7A-15DA-4794-B547-697F1E5F4471}" destId="{4C695CF5-7985-4A7A-B07B-CC911B1DE07E}" srcOrd="0" destOrd="0" presId="urn:microsoft.com/office/officeart/2005/8/layout/chevron1"/>
    <dgm:cxn modelId="{CC257AF2-1FC6-4F37-B0DF-AAB3D8512FD1}" srcId="{91979FB0-EE87-4425-822A-1FA4BEA7F08E}" destId="{30397097-F393-4009-B5FC-C8F316E7C49E}" srcOrd="33" destOrd="0" parTransId="{0A8DBD6B-A01F-4249-94D7-524F7F91209C}" sibTransId="{5AD88067-FBFC-4F13-AA4E-52A721AA14A3}"/>
    <dgm:cxn modelId="{A795EAF8-43C1-429E-AD68-314AE6C16B30}" type="presOf" srcId="{F648349F-6916-443A-9364-9A9CAE57AC72}" destId="{27FF5AFA-C8EC-491B-870C-9C230239DC1B}" srcOrd="0" destOrd="0" presId="urn:microsoft.com/office/officeart/2005/8/layout/chevron1"/>
    <dgm:cxn modelId="{E91F1BFA-3C06-48D0-ADBD-1B4FA2B6A0EE}" srcId="{91979FB0-EE87-4425-822A-1FA4BEA7F08E}" destId="{E1FF6CD2-5AB4-4737-ABAA-06F43C50C69B}" srcOrd="0" destOrd="0" parTransId="{194B3918-C156-470A-AA3E-07B6125ADF16}" sibTransId="{52F61E2F-071C-414D-9181-9C90B39468FE}"/>
    <dgm:cxn modelId="{B42B0EFC-FE5C-40F1-8785-267355C1326F}" srcId="{91979FB0-EE87-4425-822A-1FA4BEA7F08E}" destId="{13BCF9D2-1368-49D0-9DC2-F65BE90831F9}" srcOrd="23" destOrd="0" parTransId="{BF777028-9BD0-46A9-9B6B-464BB3482E06}" sibTransId="{996497EE-BAA6-4DAE-9220-07E530244CCE}"/>
    <dgm:cxn modelId="{589D61FE-2A55-4670-AB4B-EC96E4C2123F}" srcId="{91979FB0-EE87-4425-822A-1FA4BEA7F08E}" destId="{217803F3-5FA0-4325-A5CF-2D2905237B49}" srcOrd="17" destOrd="0" parTransId="{19803215-7B55-4050-A7B6-E63908B7B284}" sibTransId="{70C05DE4-0F64-4820-BF06-A5C39CF8368E}"/>
    <dgm:cxn modelId="{C89BE476-E142-442A-B008-9CA36750223E}" type="presParOf" srcId="{115B342C-42DA-4B8C-A51C-31507BEAFF19}" destId="{7F609B7E-E2AC-4847-B574-2549A44DE19E}" srcOrd="0" destOrd="0" presId="urn:microsoft.com/office/officeart/2005/8/layout/chevron1"/>
    <dgm:cxn modelId="{6FF5101E-F4FB-4CBD-842A-CF62E3470F5A}" type="presParOf" srcId="{115B342C-42DA-4B8C-A51C-31507BEAFF19}" destId="{8076541E-47BF-489E-A71A-1E2F7FBA4525}" srcOrd="1" destOrd="0" presId="urn:microsoft.com/office/officeart/2005/8/layout/chevron1"/>
    <dgm:cxn modelId="{E54E4D3C-3F7C-4AAD-8A6D-FBE70A222974}" type="presParOf" srcId="{115B342C-42DA-4B8C-A51C-31507BEAFF19}" destId="{9F96766B-3EA6-4D98-8CF3-902D856C88F7}" srcOrd="2" destOrd="0" presId="urn:microsoft.com/office/officeart/2005/8/layout/chevron1"/>
    <dgm:cxn modelId="{CD7EBFE9-E4A8-4352-B757-400B26C86A37}" type="presParOf" srcId="{115B342C-42DA-4B8C-A51C-31507BEAFF19}" destId="{8616F1C0-F6EF-4E02-B5FA-D33FB3AE7210}" srcOrd="3" destOrd="0" presId="urn:microsoft.com/office/officeart/2005/8/layout/chevron1"/>
    <dgm:cxn modelId="{F665614D-703B-49AA-9104-80E4E9B9D64E}" type="presParOf" srcId="{115B342C-42DA-4B8C-A51C-31507BEAFF19}" destId="{1355930F-A7A7-449C-8B9E-2B41D4B9AC9A}" srcOrd="4" destOrd="0" presId="urn:microsoft.com/office/officeart/2005/8/layout/chevron1"/>
    <dgm:cxn modelId="{81258269-BB6E-4050-8D4C-C77E615356A4}" type="presParOf" srcId="{115B342C-42DA-4B8C-A51C-31507BEAFF19}" destId="{2C61D8E1-6598-4329-8B2C-EB48F2AB1D6D}" srcOrd="5" destOrd="0" presId="urn:microsoft.com/office/officeart/2005/8/layout/chevron1"/>
    <dgm:cxn modelId="{6A8C0A68-AAC4-4AC6-8ABD-49347C27B1FA}" type="presParOf" srcId="{115B342C-42DA-4B8C-A51C-31507BEAFF19}" destId="{50066CAC-AFFB-48C6-9E92-2F68F6E791EB}" srcOrd="6" destOrd="0" presId="urn:microsoft.com/office/officeart/2005/8/layout/chevron1"/>
    <dgm:cxn modelId="{066EF829-0468-4E25-AB52-4E118D4EEF08}" type="presParOf" srcId="{115B342C-42DA-4B8C-A51C-31507BEAFF19}" destId="{2D230447-E41D-4A3C-936B-6DF19F4BFEA4}" srcOrd="7" destOrd="0" presId="urn:microsoft.com/office/officeart/2005/8/layout/chevron1"/>
    <dgm:cxn modelId="{DDD4F2BB-2B3B-4D51-90F0-C734567560CC}" type="presParOf" srcId="{115B342C-42DA-4B8C-A51C-31507BEAFF19}" destId="{61E87D08-0EAE-405F-853B-C948C677BEE3}" srcOrd="8" destOrd="0" presId="urn:microsoft.com/office/officeart/2005/8/layout/chevron1"/>
    <dgm:cxn modelId="{388D3884-ECD7-4350-8931-AD187A503FF0}" type="presParOf" srcId="{115B342C-42DA-4B8C-A51C-31507BEAFF19}" destId="{9AFC4224-4C88-49AA-8201-EAFDAA47236E}" srcOrd="9" destOrd="0" presId="urn:microsoft.com/office/officeart/2005/8/layout/chevron1"/>
    <dgm:cxn modelId="{13D94BFF-B2BC-48EA-BC08-5B8762329950}" type="presParOf" srcId="{115B342C-42DA-4B8C-A51C-31507BEAFF19}" destId="{27FF5AFA-C8EC-491B-870C-9C230239DC1B}" srcOrd="10" destOrd="0" presId="urn:microsoft.com/office/officeart/2005/8/layout/chevron1"/>
    <dgm:cxn modelId="{4CC6C6E0-A023-4A28-A37E-ABA7AB04F4D0}" type="presParOf" srcId="{115B342C-42DA-4B8C-A51C-31507BEAFF19}" destId="{C83F65D2-EE3D-4E75-89A5-09D4A496EA10}" srcOrd="11" destOrd="0" presId="urn:microsoft.com/office/officeart/2005/8/layout/chevron1"/>
    <dgm:cxn modelId="{53A8DA57-CA0F-4CE7-962B-484154272F49}" type="presParOf" srcId="{115B342C-42DA-4B8C-A51C-31507BEAFF19}" destId="{5443B0E9-DD65-4DDE-BFDB-0FD99F3CF672}" srcOrd="12" destOrd="0" presId="urn:microsoft.com/office/officeart/2005/8/layout/chevron1"/>
    <dgm:cxn modelId="{FAC8798C-EB0F-4886-AA58-7C9BBB5DEF0B}" type="presParOf" srcId="{115B342C-42DA-4B8C-A51C-31507BEAFF19}" destId="{7F84752B-8D7F-40B4-A1F5-1B2F434D5286}" srcOrd="13" destOrd="0" presId="urn:microsoft.com/office/officeart/2005/8/layout/chevron1"/>
    <dgm:cxn modelId="{3FCBD175-93C1-480B-9E05-23D360BF0266}" type="presParOf" srcId="{115B342C-42DA-4B8C-A51C-31507BEAFF19}" destId="{D532D95E-8E29-4DF6-9CA8-706700B5099A}" srcOrd="14" destOrd="0" presId="urn:microsoft.com/office/officeart/2005/8/layout/chevron1"/>
    <dgm:cxn modelId="{A8364086-A5F0-430B-AEB7-D93537CCFB68}" type="presParOf" srcId="{115B342C-42DA-4B8C-A51C-31507BEAFF19}" destId="{C77AA9D1-4BC9-4093-9B88-09A306851C74}" srcOrd="15" destOrd="0" presId="urn:microsoft.com/office/officeart/2005/8/layout/chevron1"/>
    <dgm:cxn modelId="{E1B24E84-7F97-4E7A-9B7F-176588AB75A1}" type="presParOf" srcId="{115B342C-42DA-4B8C-A51C-31507BEAFF19}" destId="{9F5350E6-F84C-4980-BF75-43487FDC8D56}" srcOrd="16" destOrd="0" presId="urn:microsoft.com/office/officeart/2005/8/layout/chevron1"/>
    <dgm:cxn modelId="{BDE8BD3C-313C-4D8C-9A05-3EC4EBC3755A}" type="presParOf" srcId="{115B342C-42DA-4B8C-A51C-31507BEAFF19}" destId="{08A75441-0AF8-4FC1-A9D8-CA618942074A}" srcOrd="17" destOrd="0" presId="urn:microsoft.com/office/officeart/2005/8/layout/chevron1"/>
    <dgm:cxn modelId="{D85F11AF-5697-4CF2-9AB9-058A187FCFEC}" type="presParOf" srcId="{115B342C-42DA-4B8C-A51C-31507BEAFF19}" destId="{7A46492B-44DD-426F-8CC8-18B46EA01085}" srcOrd="18" destOrd="0" presId="urn:microsoft.com/office/officeart/2005/8/layout/chevron1"/>
    <dgm:cxn modelId="{66059448-064D-4E08-ACCA-25613F215FCD}" type="presParOf" srcId="{115B342C-42DA-4B8C-A51C-31507BEAFF19}" destId="{ED4C4637-B158-4518-8D9B-464F5F20E556}" srcOrd="19" destOrd="0" presId="urn:microsoft.com/office/officeart/2005/8/layout/chevron1"/>
    <dgm:cxn modelId="{AD4734FD-4B93-43C2-8670-EC47E4C4E4C5}" type="presParOf" srcId="{115B342C-42DA-4B8C-A51C-31507BEAFF19}" destId="{73CC7D1D-06CD-4C58-B964-64E6BF033A15}" srcOrd="20" destOrd="0" presId="urn:microsoft.com/office/officeart/2005/8/layout/chevron1"/>
    <dgm:cxn modelId="{2DC86D72-B225-4A4A-92AA-8AA2F544D8AF}" type="presParOf" srcId="{115B342C-42DA-4B8C-A51C-31507BEAFF19}" destId="{332519FB-4928-48F8-B832-6CACB951D0A0}" srcOrd="21" destOrd="0" presId="urn:microsoft.com/office/officeart/2005/8/layout/chevron1"/>
    <dgm:cxn modelId="{737D5F77-DA14-4394-8CE6-4AAA5EE8FE6C}" type="presParOf" srcId="{115B342C-42DA-4B8C-A51C-31507BEAFF19}" destId="{66BAEFFC-C3EB-4F50-8F8F-6A4469D2DEA0}" srcOrd="22" destOrd="0" presId="urn:microsoft.com/office/officeart/2005/8/layout/chevron1"/>
    <dgm:cxn modelId="{4A220D44-D94D-49A9-9478-929A1466493B}" type="presParOf" srcId="{115B342C-42DA-4B8C-A51C-31507BEAFF19}" destId="{8ADCF1AD-CE1A-42EF-82F0-684AE243F287}" srcOrd="23" destOrd="0" presId="urn:microsoft.com/office/officeart/2005/8/layout/chevron1"/>
    <dgm:cxn modelId="{4DE947CE-4E5D-4607-80EB-91AE7C1F21E9}" type="presParOf" srcId="{115B342C-42DA-4B8C-A51C-31507BEAFF19}" destId="{3C065952-21CD-4799-86FA-E2A971361FE4}" srcOrd="24" destOrd="0" presId="urn:microsoft.com/office/officeart/2005/8/layout/chevron1"/>
    <dgm:cxn modelId="{63E12185-D6F8-47BA-A78F-88BCEB963621}" type="presParOf" srcId="{115B342C-42DA-4B8C-A51C-31507BEAFF19}" destId="{53B7D5A2-E2F8-4B79-A369-E21145955C3E}" srcOrd="25" destOrd="0" presId="urn:microsoft.com/office/officeart/2005/8/layout/chevron1"/>
    <dgm:cxn modelId="{D328F210-DAE1-4115-AFDD-08A99C218BF0}" type="presParOf" srcId="{115B342C-42DA-4B8C-A51C-31507BEAFF19}" destId="{6F774310-92CA-4D7A-86A6-BD8F96BFE8CB}" srcOrd="26" destOrd="0" presId="urn:microsoft.com/office/officeart/2005/8/layout/chevron1"/>
    <dgm:cxn modelId="{D70CEC20-66E7-4E4B-A51D-EF37BA26CDA3}" type="presParOf" srcId="{115B342C-42DA-4B8C-A51C-31507BEAFF19}" destId="{48FD9707-5D89-40C6-943A-A32A3DE8652E}" srcOrd="27" destOrd="0" presId="urn:microsoft.com/office/officeart/2005/8/layout/chevron1"/>
    <dgm:cxn modelId="{DC335BE0-6E0D-4275-9FAF-FE2B40929D9C}" type="presParOf" srcId="{115B342C-42DA-4B8C-A51C-31507BEAFF19}" destId="{EFF3E946-E131-450F-A535-E696C0E5CDB6}" srcOrd="28" destOrd="0" presId="urn:microsoft.com/office/officeart/2005/8/layout/chevron1"/>
    <dgm:cxn modelId="{57EB1773-C193-49CC-B90A-8113FFDB4109}" type="presParOf" srcId="{115B342C-42DA-4B8C-A51C-31507BEAFF19}" destId="{4FC75D34-6C50-4CA3-89BC-A7DBB2C492DF}" srcOrd="29" destOrd="0" presId="urn:microsoft.com/office/officeart/2005/8/layout/chevron1"/>
    <dgm:cxn modelId="{38584974-7AA2-4C5F-B384-C6BA3D5EBA66}" type="presParOf" srcId="{115B342C-42DA-4B8C-A51C-31507BEAFF19}" destId="{669E40D0-1237-44E1-8F92-120AC1BC5F3D}" srcOrd="30" destOrd="0" presId="urn:microsoft.com/office/officeart/2005/8/layout/chevron1"/>
    <dgm:cxn modelId="{C3127C8D-51EA-4A84-8EE0-913A334606EA}" type="presParOf" srcId="{115B342C-42DA-4B8C-A51C-31507BEAFF19}" destId="{3DFAA30E-E307-4D33-8949-48932AA99DD7}" srcOrd="31" destOrd="0" presId="urn:microsoft.com/office/officeart/2005/8/layout/chevron1"/>
    <dgm:cxn modelId="{F818F84D-8D6C-4D7E-8724-D40C59BA9A10}" type="presParOf" srcId="{115B342C-42DA-4B8C-A51C-31507BEAFF19}" destId="{2E05DCCA-AC92-47C0-848B-A9F289F89319}" srcOrd="32" destOrd="0" presId="urn:microsoft.com/office/officeart/2005/8/layout/chevron1"/>
    <dgm:cxn modelId="{C872BC51-8EEB-4780-996C-B06D3A74EE0A}" type="presParOf" srcId="{115B342C-42DA-4B8C-A51C-31507BEAFF19}" destId="{BB27174C-7C21-45AA-88E9-015638D06397}" srcOrd="33" destOrd="0" presId="urn:microsoft.com/office/officeart/2005/8/layout/chevron1"/>
    <dgm:cxn modelId="{47E7C18F-BD7E-4D27-A293-C201F38FFF80}" type="presParOf" srcId="{115B342C-42DA-4B8C-A51C-31507BEAFF19}" destId="{248C77B3-9B5F-4A59-945B-BB330DBFB5B7}" srcOrd="34" destOrd="0" presId="urn:microsoft.com/office/officeart/2005/8/layout/chevron1"/>
    <dgm:cxn modelId="{D10F8233-4747-4D36-9352-B1AD5FC2AA74}" type="presParOf" srcId="{115B342C-42DA-4B8C-A51C-31507BEAFF19}" destId="{46C505E6-96FD-4C7A-B333-378F0B4CAC3A}" srcOrd="35" destOrd="0" presId="urn:microsoft.com/office/officeart/2005/8/layout/chevron1"/>
    <dgm:cxn modelId="{0E248CCB-2A4E-4B9D-BC02-E9EB05D1235E}" type="presParOf" srcId="{115B342C-42DA-4B8C-A51C-31507BEAFF19}" destId="{28AA2079-D5E9-4469-BB4D-1A58B4935E0A}" srcOrd="36" destOrd="0" presId="urn:microsoft.com/office/officeart/2005/8/layout/chevron1"/>
    <dgm:cxn modelId="{4483B018-3D29-44A3-9B4E-9C55A3B3EE22}" type="presParOf" srcId="{115B342C-42DA-4B8C-A51C-31507BEAFF19}" destId="{2BF5FFF6-9153-4D35-8C1A-351011A3A6D0}" srcOrd="37" destOrd="0" presId="urn:microsoft.com/office/officeart/2005/8/layout/chevron1"/>
    <dgm:cxn modelId="{E1F2FC5C-2444-498D-820C-2950993C5789}" type="presParOf" srcId="{115B342C-42DA-4B8C-A51C-31507BEAFF19}" destId="{4C695CF5-7985-4A7A-B07B-CC911B1DE07E}" srcOrd="38" destOrd="0" presId="urn:microsoft.com/office/officeart/2005/8/layout/chevron1"/>
    <dgm:cxn modelId="{60EF7068-BA62-4A20-8861-FAB54FDFB69B}" type="presParOf" srcId="{115B342C-42DA-4B8C-A51C-31507BEAFF19}" destId="{2E57C92B-CE47-4963-B5C1-A99A52D147C1}" srcOrd="39" destOrd="0" presId="urn:microsoft.com/office/officeart/2005/8/layout/chevron1"/>
    <dgm:cxn modelId="{95D5A85E-F05C-4D6B-B21B-941066A8F115}" type="presParOf" srcId="{115B342C-42DA-4B8C-A51C-31507BEAFF19}" destId="{88F30D80-CF3A-4FBC-85E3-296D1B2A1276}" srcOrd="40" destOrd="0" presId="urn:microsoft.com/office/officeart/2005/8/layout/chevron1"/>
    <dgm:cxn modelId="{DE923B09-478F-410F-9D22-D5E5CBBA399D}" type="presParOf" srcId="{115B342C-42DA-4B8C-A51C-31507BEAFF19}" destId="{675E7557-DBCC-4CC2-A6DB-A0414D809EC7}" srcOrd="41" destOrd="0" presId="urn:microsoft.com/office/officeart/2005/8/layout/chevron1"/>
    <dgm:cxn modelId="{EA205EB4-055F-4700-B459-1D443FC41562}" type="presParOf" srcId="{115B342C-42DA-4B8C-A51C-31507BEAFF19}" destId="{6132BD19-C5A7-46E6-86B4-E935E1EDF485}" srcOrd="42" destOrd="0" presId="urn:microsoft.com/office/officeart/2005/8/layout/chevron1"/>
    <dgm:cxn modelId="{ECC6F834-FED9-4ADE-92C8-C157D02DA5ED}" type="presParOf" srcId="{115B342C-42DA-4B8C-A51C-31507BEAFF19}" destId="{6DE77678-D3CE-4269-9654-79D321A6B355}" srcOrd="43" destOrd="0" presId="urn:microsoft.com/office/officeart/2005/8/layout/chevron1"/>
    <dgm:cxn modelId="{F24AE136-30F7-4E92-B4DE-DFCB5EFC9C14}" type="presParOf" srcId="{115B342C-42DA-4B8C-A51C-31507BEAFF19}" destId="{CC0504BD-06F7-4E90-BAD6-71F75AEACD8B}" srcOrd="44" destOrd="0" presId="urn:microsoft.com/office/officeart/2005/8/layout/chevron1"/>
    <dgm:cxn modelId="{81E01C85-26F4-4648-839F-274615DA22DE}" type="presParOf" srcId="{115B342C-42DA-4B8C-A51C-31507BEAFF19}" destId="{CB5F48D4-9A1D-484A-8E8D-E4D6B6DDB2AF}" srcOrd="45" destOrd="0" presId="urn:microsoft.com/office/officeart/2005/8/layout/chevron1"/>
    <dgm:cxn modelId="{ACABF59B-5EAA-4B54-9FA1-E3F9CB6EA60F}" type="presParOf" srcId="{115B342C-42DA-4B8C-A51C-31507BEAFF19}" destId="{76C70DC3-6F4B-4BA4-9725-BC2E394B998D}" srcOrd="46" destOrd="0" presId="urn:microsoft.com/office/officeart/2005/8/layout/chevron1"/>
    <dgm:cxn modelId="{165CB913-D9C4-4CAE-B7FC-52E9BF208152}" type="presParOf" srcId="{115B342C-42DA-4B8C-A51C-31507BEAFF19}" destId="{DEC33302-B057-40BF-B116-94CDAF173FE2}" srcOrd="47" destOrd="0" presId="urn:microsoft.com/office/officeart/2005/8/layout/chevron1"/>
    <dgm:cxn modelId="{52B82B59-C6FE-41B2-B72B-910057ABD216}" type="presParOf" srcId="{115B342C-42DA-4B8C-A51C-31507BEAFF19}" destId="{F3505FFB-59F7-489F-A995-5BAD30193203}" srcOrd="48" destOrd="0" presId="urn:microsoft.com/office/officeart/2005/8/layout/chevron1"/>
    <dgm:cxn modelId="{ED2C8111-DFCE-4C20-B0D2-15C1B82D311E}" type="presParOf" srcId="{115B342C-42DA-4B8C-A51C-31507BEAFF19}" destId="{383CAC2B-AB65-44CA-84E2-A550AAC46B0F}" srcOrd="49" destOrd="0" presId="urn:microsoft.com/office/officeart/2005/8/layout/chevron1"/>
    <dgm:cxn modelId="{3DE8190B-854F-4537-B07C-ADC076212AB4}" type="presParOf" srcId="{115B342C-42DA-4B8C-A51C-31507BEAFF19}" destId="{BBED9654-6FF3-44D6-AFE5-7FE21519728C}" srcOrd="50" destOrd="0" presId="urn:microsoft.com/office/officeart/2005/8/layout/chevron1"/>
    <dgm:cxn modelId="{41AD8922-0913-4282-86A5-46C1A1384F19}" type="presParOf" srcId="{115B342C-42DA-4B8C-A51C-31507BEAFF19}" destId="{8FE9DB1D-9E4B-4F91-AAC6-6096D459FD12}" srcOrd="51" destOrd="0" presId="urn:microsoft.com/office/officeart/2005/8/layout/chevron1"/>
    <dgm:cxn modelId="{1D92363F-11DA-4D28-A25D-C5D404F60A04}" type="presParOf" srcId="{115B342C-42DA-4B8C-A51C-31507BEAFF19}" destId="{CB5ECA36-D093-409A-ABF6-3A57D364E6BD}" srcOrd="52" destOrd="0" presId="urn:microsoft.com/office/officeart/2005/8/layout/chevron1"/>
    <dgm:cxn modelId="{383E34FC-D60C-4C3C-90A3-BA7FBAB578B2}" type="presParOf" srcId="{115B342C-42DA-4B8C-A51C-31507BEAFF19}" destId="{F0AFF1DE-9A70-4208-B324-037D25C13ABD}" srcOrd="53" destOrd="0" presId="urn:microsoft.com/office/officeart/2005/8/layout/chevron1"/>
    <dgm:cxn modelId="{E0262EA1-8CA5-4288-844E-B0A113A9B49C}" type="presParOf" srcId="{115B342C-42DA-4B8C-A51C-31507BEAFF19}" destId="{213110E4-B682-4C42-930A-3D4F3E8CF657}" srcOrd="54" destOrd="0" presId="urn:microsoft.com/office/officeart/2005/8/layout/chevron1"/>
    <dgm:cxn modelId="{8B825AA5-724B-4F21-8163-8351AB179136}" type="presParOf" srcId="{115B342C-42DA-4B8C-A51C-31507BEAFF19}" destId="{7684D6D8-5E44-41F0-B574-28E0CC91DD34}" srcOrd="55" destOrd="0" presId="urn:microsoft.com/office/officeart/2005/8/layout/chevron1"/>
    <dgm:cxn modelId="{6D0211C9-5BC8-46F2-85E5-5AD47220EB67}" type="presParOf" srcId="{115B342C-42DA-4B8C-A51C-31507BEAFF19}" destId="{F99F1875-7736-4865-87C1-26D93DF6F094}" srcOrd="56" destOrd="0" presId="urn:microsoft.com/office/officeart/2005/8/layout/chevron1"/>
    <dgm:cxn modelId="{E281CC45-6CB3-49DD-BB76-306E34AFA55D}" type="presParOf" srcId="{115B342C-42DA-4B8C-A51C-31507BEAFF19}" destId="{21A5CD16-EE52-4745-BEA0-1791C91D7484}" srcOrd="57" destOrd="0" presId="urn:microsoft.com/office/officeart/2005/8/layout/chevron1"/>
    <dgm:cxn modelId="{F23E2557-5D7F-425E-80B6-E48ECE785615}" type="presParOf" srcId="{115B342C-42DA-4B8C-A51C-31507BEAFF19}" destId="{32E12B29-7834-4BFA-B0E9-4C0BC41421AA}" srcOrd="58" destOrd="0" presId="urn:microsoft.com/office/officeart/2005/8/layout/chevron1"/>
    <dgm:cxn modelId="{430B73CB-F7A5-42AF-B9A1-0B801EA161B4}" type="presParOf" srcId="{115B342C-42DA-4B8C-A51C-31507BEAFF19}" destId="{461BC424-3086-477F-AAE7-F7991D011A9A}" srcOrd="59" destOrd="0" presId="urn:microsoft.com/office/officeart/2005/8/layout/chevron1"/>
    <dgm:cxn modelId="{65CFAFA0-5B53-40FD-975E-859318FEF4B4}" type="presParOf" srcId="{115B342C-42DA-4B8C-A51C-31507BEAFF19}" destId="{5EB3F87F-A6AE-4CD1-9BBB-7F444CC9E582}" srcOrd="60" destOrd="0" presId="urn:microsoft.com/office/officeart/2005/8/layout/chevron1"/>
    <dgm:cxn modelId="{AFFB063C-E657-4AE9-837E-BC61A859AFDE}" type="presParOf" srcId="{115B342C-42DA-4B8C-A51C-31507BEAFF19}" destId="{7684E89A-5EF9-40DB-BB04-5FB807AFCFB2}" srcOrd="61" destOrd="0" presId="urn:microsoft.com/office/officeart/2005/8/layout/chevron1"/>
    <dgm:cxn modelId="{89441269-8F0C-40BB-842C-F8B990FB5F66}" type="presParOf" srcId="{115B342C-42DA-4B8C-A51C-31507BEAFF19}" destId="{AE884B83-49E5-477E-AB98-DBCA2B468E31}" srcOrd="62" destOrd="0" presId="urn:microsoft.com/office/officeart/2005/8/layout/chevron1"/>
    <dgm:cxn modelId="{308781DD-3148-4B27-A45E-F6147E56B00D}" type="presParOf" srcId="{115B342C-42DA-4B8C-A51C-31507BEAFF19}" destId="{F63E1B4E-35A4-49B5-9F45-DC2D2592F201}" srcOrd="63" destOrd="0" presId="urn:microsoft.com/office/officeart/2005/8/layout/chevron1"/>
    <dgm:cxn modelId="{C4C6AD0C-8DB9-4EED-8EC0-494551DA2C1E}" type="presParOf" srcId="{115B342C-42DA-4B8C-A51C-31507BEAFF19}" destId="{2CBE816D-CD99-4915-B107-D56B19BB2D65}" srcOrd="64" destOrd="0" presId="urn:microsoft.com/office/officeart/2005/8/layout/chevron1"/>
    <dgm:cxn modelId="{CA4F22DE-072A-4D59-8267-251990C3C5D9}" type="presParOf" srcId="{115B342C-42DA-4B8C-A51C-31507BEAFF19}" destId="{49DCD7B0-DE73-4F84-9BE9-DF05EB2C8B02}" srcOrd="65" destOrd="0" presId="urn:microsoft.com/office/officeart/2005/8/layout/chevron1"/>
    <dgm:cxn modelId="{08279F21-85B6-4D7A-8610-1DD95B95BED3}" type="presParOf" srcId="{115B342C-42DA-4B8C-A51C-31507BEAFF19}" destId="{9C96138D-1899-4B2C-93D5-4F5867BB7B75}" srcOrd="66" destOrd="0" presId="urn:microsoft.com/office/officeart/2005/8/layout/chevron1"/>
    <dgm:cxn modelId="{3017284A-2B43-4258-99F3-25000FD5A043}" type="presParOf" srcId="{115B342C-42DA-4B8C-A51C-31507BEAFF19}" destId="{E09351B2-6072-4876-8473-D191AFB496C4}" srcOrd="67" destOrd="0" presId="urn:microsoft.com/office/officeart/2005/8/layout/chevron1"/>
    <dgm:cxn modelId="{0F11CA98-76B6-400B-BFE3-07587CE8C777}" type="presParOf" srcId="{115B342C-42DA-4B8C-A51C-31507BEAFF19}" destId="{81B48178-D50C-4EC8-ACE8-5244AA005A18}" srcOrd="68" destOrd="0" presId="urn:microsoft.com/office/officeart/2005/8/layout/chevron1"/>
    <dgm:cxn modelId="{B317675B-8BF8-4B50-A4C3-8D330152DFE9}" type="presParOf" srcId="{115B342C-42DA-4B8C-A51C-31507BEAFF19}" destId="{EBE4B74D-5A0E-44E7-BDF2-FDA1D9B256BD}" srcOrd="69" destOrd="0" presId="urn:microsoft.com/office/officeart/2005/8/layout/chevron1"/>
    <dgm:cxn modelId="{8FEFF541-8714-44AC-B936-0EE0516AE5F0}" type="presParOf" srcId="{115B342C-42DA-4B8C-A51C-31507BEAFF19}" destId="{E30B6B40-6058-4530-AB6C-422AC10EBA39}" srcOrd="70" destOrd="0" presId="urn:microsoft.com/office/officeart/2005/8/layout/chevron1"/>
    <dgm:cxn modelId="{AF4C8184-BA48-44AA-A4E6-218E09700498}" type="presParOf" srcId="{115B342C-42DA-4B8C-A51C-31507BEAFF19}" destId="{C3342D27-9960-4D12-8F45-41088844A9A1}" srcOrd="71" destOrd="0" presId="urn:microsoft.com/office/officeart/2005/8/layout/chevron1"/>
    <dgm:cxn modelId="{0F08F4F5-D69C-4D74-93B6-3031803CDA42}" type="presParOf" srcId="{115B342C-42DA-4B8C-A51C-31507BEAFF19}" destId="{C39F8AA5-DD4C-4191-9B13-BFC93698D6BE}" srcOrd="72" destOrd="0" presId="urn:microsoft.com/office/officeart/2005/8/layout/chevron1"/>
    <dgm:cxn modelId="{693A5123-75BF-4B74-A3C7-80136BCAF3AE}" type="presParOf" srcId="{115B342C-42DA-4B8C-A51C-31507BEAFF19}" destId="{AACCE2CB-7F58-4432-9C53-86CC9A531AC3}" srcOrd="73" destOrd="0" presId="urn:microsoft.com/office/officeart/2005/8/layout/chevron1"/>
    <dgm:cxn modelId="{937156E6-F578-4BB6-A409-59513267AA94}" type="presParOf" srcId="{115B342C-42DA-4B8C-A51C-31507BEAFF19}" destId="{B2686FAA-FB9D-4673-AE67-49DE37F71766}" srcOrd="74" destOrd="0" presId="urn:microsoft.com/office/officeart/2005/8/layout/chevron1"/>
    <dgm:cxn modelId="{F60CA6D0-F063-4957-A1ED-2F9E884AF109}" type="presParOf" srcId="{115B342C-42DA-4B8C-A51C-31507BEAFF19}" destId="{46B9EF6B-2777-4CB3-9F18-460527B0776B}" srcOrd="75" destOrd="0" presId="urn:microsoft.com/office/officeart/2005/8/layout/chevron1"/>
    <dgm:cxn modelId="{F13EBC28-6867-4A7B-BB22-F0A9B70E0717}" type="presParOf" srcId="{115B342C-42DA-4B8C-A51C-31507BEAFF19}" destId="{7979287D-8E73-49C9-9910-85D1397DD6B1}" srcOrd="76" destOrd="0" presId="urn:microsoft.com/office/officeart/2005/8/layout/chevron1"/>
    <dgm:cxn modelId="{B2133CB5-998C-4A4C-AE2E-768EDD71BC2D}" type="presParOf" srcId="{115B342C-42DA-4B8C-A51C-31507BEAFF19}" destId="{40558AB5-2B5E-40A6-A0FD-C932727509A8}" srcOrd="77" destOrd="0" presId="urn:microsoft.com/office/officeart/2005/8/layout/chevron1"/>
    <dgm:cxn modelId="{DDF43C79-9A40-491C-8810-A523672C61C2}" type="presParOf" srcId="{115B342C-42DA-4B8C-A51C-31507BEAFF19}" destId="{4832EE1F-3BF1-42C5-875D-B40D49B5288B}" srcOrd="78" destOrd="0" presId="urn:microsoft.com/office/officeart/2005/8/layout/chevron1"/>
    <dgm:cxn modelId="{A14D6437-9F5F-4D45-AEF1-86A8EA21F994}" type="presParOf" srcId="{115B342C-42DA-4B8C-A51C-31507BEAFF19}" destId="{F47E745A-6193-4ACC-A9BE-2A955FE8A7A2}" srcOrd="79" destOrd="0" presId="urn:microsoft.com/office/officeart/2005/8/layout/chevron1"/>
    <dgm:cxn modelId="{F5774966-E1DC-4C24-825E-0A79AD490EBE}" type="presParOf" srcId="{115B342C-42DA-4B8C-A51C-31507BEAFF19}" destId="{B244F8EF-0A38-44D8-8266-A77BCCCF4DF9}" srcOrd="80" destOrd="0" presId="urn:microsoft.com/office/officeart/2005/8/layout/chevron1"/>
    <dgm:cxn modelId="{D7907D20-4F6A-40D6-A748-9318C6F66445}" type="presParOf" srcId="{115B342C-42DA-4B8C-A51C-31507BEAFF19}" destId="{40B1BF40-6753-43F7-BD9A-6ECD3B6B2AFC}" srcOrd="81" destOrd="0" presId="urn:microsoft.com/office/officeart/2005/8/layout/chevron1"/>
    <dgm:cxn modelId="{9FDE1FE1-1BB8-4A65-BBBF-888DB6DEAF77}" type="presParOf" srcId="{115B342C-42DA-4B8C-A51C-31507BEAFF19}" destId="{65A78B7E-9090-47BC-9271-06E0900E3F46}" srcOrd="82" destOrd="0" presId="urn:microsoft.com/office/officeart/2005/8/layout/chevron1"/>
    <dgm:cxn modelId="{8A34F4D9-B71C-42B0-9A74-D437CC261D46}" type="presParOf" srcId="{115B342C-42DA-4B8C-A51C-31507BEAFF19}" destId="{1914C526-F9D9-4F00-99CD-14761BAEE050}" srcOrd="83" destOrd="0" presId="urn:microsoft.com/office/officeart/2005/8/layout/chevron1"/>
    <dgm:cxn modelId="{A8876955-6217-40AD-8AC6-71437CD896C1}" type="presParOf" srcId="{115B342C-42DA-4B8C-A51C-31507BEAFF19}" destId="{8EA551BE-EAA1-4A3F-B4A0-D5C4E353A417}" srcOrd="84" destOrd="0" presId="urn:microsoft.com/office/officeart/2005/8/layout/chevron1"/>
    <dgm:cxn modelId="{2821B8F4-7A32-41EE-B99D-E6ECCD40F4A3}" type="presParOf" srcId="{115B342C-42DA-4B8C-A51C-31507BEAFF19}" destId="{792465C2-39CA-4686-851E-2BBA5BFD2265}" srcOrd="85" destOrd="0" presId="urn:microsoft.com/office/officeart/2005/8/layout/chevron1"/>
    <dgm:cxn modelId="{F1819C9E-31BC-46F5-A170-5369E91EB062}" type="presParOf" srcId="{115B342C-42DA-4B8C-A51C-31507BEAFF19}" destId="{7CB5E739-3048-4B42-A49A-066D67C4196A}" srcOrd="86" destOrd="0" presId="urn:microsoft.com/office/officeart/2005/8/layout/chevron1"/>
    <dgm:cxn modelId="{52094DE8-2324-4EDF-9865-E6B38E9CBF9E}" type="presParOf" srcId="{115B342C-42DA-4B8C-A51C-31507BEAFF19}" destId="{D783CDDC-CAB0-48C8-8778-23EA70CE593C}" srcOrd="87" destOrd="0" presId="urn:microsoft.com/office/officeart/2005/8/layout/chevron1"/>
    <dgm:cxn modelId="{C7E89599-948E-4448-B373-0540B9DE93E2}" type="presParOf" srcId="{115B342C-42DA-4B8C-A51C-31507BEAFF19}" destId="{52F7E4C5-E2FA-41C8-A8BB-74C9F5971D84}" srcOrd="88" destOrd="0" presId="urn:microsoft.com/office/officeart/2005/8/layout/chevron1"/>
    <dgm:cxn modelId="{915A4499-F7A4-43A2-99B7-36572B5BB92D}" type="presParOf" srcId="{115B342C-42DA-4B8C-A51C-31507BEAFF19}" destId="{513C6C7E-C3E8-43D9-8EA8-BA80E50D4065}" srcOrd="89" destOrd="0" presId="urn:microsoft.com/office/officeart/2005/8/layout/chevron1"/>
    <dgm:cxn modelId="{618D0231-BA9A-4FD4-BBB9-2B05655D4CC3}" type="presParOf" srcId="{115B342C-42DA-4B8C-A51C-31507BEAFF19}" destId="{366A4F1C-B86A-4ACC-9F67-7C37038206B7}" srcOrd="90" destOrd="0" presId="urn:microsoft.com/office/officeart/2005/8/layout/chevron1"/>
    <dgm:cxn modelId="{DBF53AEB-4201-4A41-82FB-C2DF01599515}" type="presParOf" srcId="{115B342C-42DA-4B8C-A51C-31507BEAFF19}" destId="{1C3DE1C9-5092-4DDF-9846-69730CED304B}" srcOrd="91" destOrd="0" presId="urn:microsoft.com/office/officeart/2005/8/layout/chevron1"/>
    <dgm:cxn modelId="{E1090E67-EEFF-4F51-AEF1-183570CC5569}" type="presParOf" srcId="{115B342C-42DA-4B8C-A51C-31507BEAFF19}" destId="{631BE871-1108-41D4-9B20-3DEA6EB467EF}" srcOrd="9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979FB0-EE87-4425-822A-1FA4BEA7F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FF6CD2-5AB4-4737-ABAA-06F43C50C69B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94B3918-C156-470A-AA3E-07B6125ADF16}" type="parTrans" cxnId="{E91F1BFA-3C06-48D0-ADBD-1B4FA2B6A0EE}">
      <dgm:prSet/>
      <dgm:spPr/>
      <dgm:t>
        <a:bodyPr/>
        <a:lstStyle/>
        <a:p>
          <a:endParaRPr lang="en-GB"/>
        </a:p>
      </dgm:t>
    </dgm:pt>
    <dgm:pt modelId="{52F61E2F-071C-414D-9181-9C90B39468FE}" type="sibTrans" cxnId="{E91F1BFA-3C06-48D0-ADBD-1B4FA2B6A0EE}">
      <dgm:prSet/>
      <dgm:spPr/>
      <dgm:t>
        <a:bodyPr/>
        <a:lstStyle/>
        <a:p>
          <a:endParaRPr lang="en-GB"/>
        </a:p>
      </dgm:t>
    </dgm:pt>
    <dgm:pt modelId="{6F825229-F5DD-469D-A525-AA6342D3C0FC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C7090BD-C8EB-4EB0-83BB-A7515BA699D3}" type="parTrans" cxnId="{587AF577-ADBD-4909-98C9-52B1F3243F0C}">
      <dgm:prSet/>
      <dgm:spPr/>
      <dgm:t>
        <a:bodyPr/>
        <a:lstStyle/>
        <a:p>
          <a:endParaRPr lang="en-GB"/>
        </a:p>
      </dgm:t>
    </dgm:pt>
    <dgm:pt modelId="{2FED4E5C-4A41-4471-AA9C-AE12B01B8D34}" type="sibTrans" cxnId="{587AF577-ADBD-4909-98C9-52B1F3243F0C}">
      <dgm:prSet/>
      <dgm:spPr/>
      <dgm:t>
        <a:bodyPr/>
        <a:lstStyle/>
        <a:p>
          <a:endParaRPr lang="en-GB"/>
        </a:p>
      </dgm:t>
    </dgm:pt>
    <dgm:pt modelId="{E8AD6003-5519-4386-BA92-022D371C968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B60E8B-3E3D-497E-8BDE-81B795F93A71}" type="parTrans" cxnId="{807B4EA5-13EE-480B-82B8-B36A8BCDD686}">
      <dgm:prSet/>
      <dgm:spPr/>
      <dgm:t>
        <a:bodyPr/>
        <a:lstStyle/>
        <a:p>
          <a:endParaRPr lang="en-GB"/>
        </a:p>
      </dgm:t>
    </dgm:pt>
    <dgm:pt modelId="{FB09D72E-6879-420E-8490-C874132D98E6}" type="sibTrans" cxnId="{807B4EA5-13EE-480B-82B8-B36A8BCDD686}">
      <dgm:prSet/>
      <dgm:spPr/>
      <dgm:t>
        <a:bodyPr/>
        <a:lstStyle/>
        <a:p>
          <a:endParaRPr lang="en-GB"/>
        </a:p>
      </dgm:t>
    </dgm:pt>
    <dgm:pt modelId="{F45581E7-372D-44CA-8C10-7A23F29D6E8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0474FCF-C062-4395-9706-9DF258D196E3}" type="parTrans" cxnId="{8BE7264E-B543-495F-95B2-DE891FB7DDB6}">
      <dgm:prSet/>
      <dgm:spPr/>
      <dgm:t>
        <a:bodyPr/>
        <a:lstStyle/>
        <a:p>
          <a:endParaRPr lang="en-GB"/>
        </a:p>
      </dgm:t>
    </dgm:pt>
    <dgm:pt modelId="{FC2F3D05-DB02-4354-927D-BA7739258127}" type="sibTrans" cxnId="{8BE7264E-B543-495F-95B2-DE891FB7DDB6}">
      <dgm:prSet/>
      <dgm:spPr/>
      <dgm:t>
        <a:bodyPr/>
        <a:lstStyle/>
        <a:p>
          <a:endParaRPr lang="en-GB"/>
        </a:p>
      </dgm:t>
    </dgm:pt>
    <dgm:pt modelId="{3919F5D8-4FAD-4727-BDF9-DC73EB68F68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509D25A-BCE6-4600-878A-6E235A66FF98}" type="parTrans" cxnId="{07B51223-0261-4B2C-AF4C-49FF1F4AFDFB}">
      <dgm:prSet/>
      <dgm:spPr/>
      <dgm:t>
        <a:bodyPr/>
        <a:lstStyle/>
        <a:p>
          <a:endParaRPr lang="en-GB"/>
        </a:p>
      </dgm:t>
    </dgm:pt>
    <dgm:pt modelId="{3C682246-7C77-4CF6-8860-2A1B7397B470}" type="sibTrans" cxnId="{07B51223-0261-4B2C-AF4C-49FF1F4AFDFB}">
      <dgm:prSet/>
      <dgm:spPr/>
      <dgm:t>
        <a:bodyPr/>
        <a:lstStyle/>
        <a:p>
          <a:endParaRPr lang="en-GB"/>
        </a:p>
      </dgm:t>
    </dgm:pt>
    <dgm:pt modelId="{5D7689BB-D820-434E-9054-191E1FA03955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2D996B6-75F7-4C8D-AAB1-26FEC661B605}" type="parTrans" cxnId="{3781BFDA-9F8A-487A-8FBB-DE7DD3323DA1}">
      <dgm:prSet/>
      <dgm:spPr/>
      <dgm:t>
        <a:bodyPr/>
        <a:lstStyle/>
        <a:p>
          <a:endParaRPr lang="en-GB"/>
        </a:p>
      </dgm:t>
    </dgm:pt>
    <dgm:pt modelId="{04D78FE7-000C-4CE2-98C9-B6C86528A1F5}" type="sibTrans" cxnId="{3781BFDA-9F8A-487A-8FBB-DE7DD3323DA1}">
      <dgm:prSet/>
      <dgm:spPr/>
      <dgm:t>
        <a:bodyPr/>
        <a:lstStyle/>
        <a:p>
          <a:endParaRPr lang="en-GB"/>
        </a:p>
      </dgm:t>
    </dgm:pt>
    <dgm:pt modelId="{2DF8DD58-3F64-4572-BEE3-38C2FFADCCF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5691DA-65E6-4028-AA26-844D87F2E58C}" type="parTrans" cxnId="{32AB8785-A2B3-4C18-945F-0CF630B07998}">
      <dgm:prSet/>
      <dgm:spPr/>
      <dgm:t>
        <a:bodyPr/>
        <a:lstStyle/>
        <a:p>
          <a:endParaRPr lang="en-GB"/>
        </a:p>
      </dgm:t>
    </dgm:pt>
    <dgm:pt modelId="{EE615260-528A-49B6-8E8F-776C2300059F}" type="sibTrans" cxnId="{32AB8785-A2B3-4C18-945F-0CF630B07998}">
      <dgm:prSet/>
      <dgm:spPr/>
      <dgm:t>
        <a:bodyPr/>
        <a:lstStyle/>
        <a:p>
          <a:endParaRPr lang="en-GB"/>
        </a:p>
      </dgm:t>
    </dgm:pt>
    <dgm:pt modelId="{90E8890A-C1B3-46A4-8BF0-17E6BED7160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1846F0-C438-4409-B7CA-BD4FBEF80CD7}" type="parTrans" cxnId="{D0797B7D-C57E-461F-AE87-F5FC66534EFB}">
      <dgm:prSet/>
      <dgm:spPr/>
      <dgm:t>
        <a:bodyPr/>
        <a:lstStyle/>
        <a:p>
          <a:endParaRPr lang="en-GB"/>
        </a:p>
      </dgm:t>
    </dgm:pt>
    <dgm:pt modelId="{DE454349-8CE4-4B33-8CA6-8D40333C3481}" type="sibTrans" cxnId="{D0797B7D-C57E-461F-AE87-F5FC66534EFB}">
      <dgm:prSet/>
      <dgm:spPr/>
      <dgm:t>
        <a:bodyPr/>
        <a:lstStyle/>
        <a:p>
          <a:endParaRPr lang="en-GB"/>
        </a:p>
      </dgm:t>
    </dgm:pt>
    <dgm:pt modelId="{CAEEA968-42F1-4202-91AF-23A9E02A3D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303AB0B-051B-451B-9B09-74F7D7BEC345}" type="parTrans" cxnId="{334107BD-BF8F-4678-91C9-E7B078928C36}">
      <dgm:prSet/>
      <dgm:spPr/>
      <dgm:t>
        <a:bodyPr/>
        <a:lstStyle/>
        <a:p>
          <a:endParaRPr lang="en-GB"/>
        </a:p>
      </dgm:t>
    </dgm:pt>
    <dgm:pt modelId="{B39AF3D1-379C-43EC-A9FA-FDAC05B483AC}" type="sibTrans" cxnId="{334107BD-BF8F-4678-91C9-E7B078928C36}">
      <dgm:prSet/>
      <dgm:spPr/>
      <dgm:t>
        <a:bodyPr/>
        <a:lstStyle/>
        <a:p>
          <a:endParaRPr lang="en-GB"/>
        </a:p>
      </dgm:t>
    </dgm:pt>
    <dgm:pt modelId="{1E7DE6C2-FD44-40EE-AE39-948E427BB1A0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  <a:p>
          <a:endParaRPr lang="en-GB" dirty="0"/>
        </a:p>
      </dgm:t>
    </dgm:pt>
    <dgm:pt modelId="{920BF78E-7159-4C0A-8F51-153D8CFA8A6E}" type="sibTrans" cxnId="{EDFF9B06-D959-4C2F-A8F1-D2F29F0217E4}">
      <dgm:prSet/>
      <dgm:spPr/>
      <dgm:t>
        <a:bodyPr/>
        <a:lstStyle/>
        <a:p>
          <a:endParaRPr lang="en-GB"/>
        </a:p>
      </dgm:t>
    </dgm:pt>
    <dgm:pt modelId="{502D4467-12B3-4E98-A13A-CF97B5229F04}" type="parTrans" cxnId="{EDFF9B06-D959-4C2F-A8F1-D2F29F0217E4}">
      <dgm:prSet/>
      <dgm:spPr/>
      <dgm:t>
        <a:bodyPr/>
        <a:lstStyle/>
        <a:p>
          <a:endParaRPr lang="en-GB"/>
        </a:p>
      </dgm:t>
    </dgm:pt>
    <dgm:pt modelId="{70F120B7-B30A-49BD-AED7-A8FB1F9A8E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2F2FD61-58EC-4C1C-BC5F-78F969C66819}" type="parTrans" cxnId="{30744D01-2EFE-4B1F-80A8-38B1932E34BA}">
      <dgm:prSet/>
      <dgm:spPr/>
      <dgm:t>
        <a:bodyPr/>
        <a:lstStyle/>
        <a:p>
          <a:endParaRPr lang="en-GB"/>
        </a:p>
      </dgm:t>
    </dgm:pt>
    <dgm:pt modelId="{31E393B4-7E08-4B03-8009-4D3EA45C0CCA}" type="sibTrans" cxnId="{30744D01-2EFE-4B1F-80A8-38B1932E34BA}">
      <dgm:prSet/>
      <dgm:spPr/>
      <dgm:t>
        <a:bodyPr/>
        <a:lstStyle/>
        <a:p>
          <a:endParaRPr lang="en-GB"/>
        </a:p>
      </dgm:t>
    </dgm:pt>
    <dgm:pt modelId="{3BC58F0A-20D1-47A0-9029-400F219ECC7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8D806E-96DD-4119-AE7F-31258C19AFC7}" type="parTrans" cxnId="{BCE7380E-24C8-4D1C-A71A-2B365EF9E406}">
      <dgm:prSet/>
      <dgm:spPr/>
      <dgm:t>
        <a:bodyPr/>
        <a:lstStyle/>
        <a:p>
          <a:endParaRPr lang="en-GB"/>
        </a:p>
      </dgm:t>
    </dgm:pt>
    <dgm:pt modelId="{9D709BD9-FA24-4B07-9006-E41517BD367A}" type="sibTrans" cxnId="{BCE7380E-24C8-4D1C-A71A-2B365EF9E406}">
      <dgm:prSet/>
      <dgm:spPr/>
      <dgm:t>
        <a:bodyPr/>
        <a:lstStyle/>
        <a:p>
          <a:endParaRPr lang="en-GB"/>
        </a:p>
      </dgm:t>
    </dgm:pt>
    <dgm:pt modelId="{92458F14-DD80-4209-BC31-443693442D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5665E5-51D9-4E74-94AA-0ECA746B8627}" type="parTrans" cxnId="{7AABB39D-91F3-4818-82D6-A07429D86DA1}">
      <dgm:prSet/>
      <dgm:spPr/>
      <dgm:t>
        <a:bodyPr/>
        <a:lstStyle/>
        <a:p>
          <a:endParaRPr lang="en-GB"/>
        </a:p>
      </dgm:t>
    </dgm:pt>
    <dgm:pt modelId="{EB991DCA-C4CC-4C14-BE70-72512152C03E}" type="sibTrans" cxnId="{7AABB39D-91F3-4818-82D6-A07429D86DA1}">
      <dgm:prSet/>
      <dgm:spPr/>
      <dgm:t>
        <a:bodyPr/>
        <a:lstStyle/>
        <a:p>
          <a:endParaRPr lang="en-GB"/>
        </a:p>
      </dgm:t>
    </dgm:pt>
    <dgm:pt modelId="{F648349F-6916-443A-9364-9A9CAE57AC7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DD00BE9-2BD1-40EF-AF40-F810E09B4C54}" type="parTrans" cxnId="{4AB788EF-B1B6-46C5-84D3-07608D20DB9C}">
      <dgm:prSet/>
      <dgm:spPr/>
      <dgm:t>
        <a:bodyPr/>
        <a:lstStyle/>
        <a:p>
          <a:endParaRPr lang="en-GB"/>
        </a:p>
      </dgm:t>
    </dgm:pt>
    <dgm:pt modelId="{F2028934-7D5A-4F2C-9AD1-AF0A17FE7A0B}" type="sibTrans" cxnId="{4AB788EF-B1B6-46C5-84D3-07608D20DB9C}">
      <dgm:prSet/>
      <dgm:spPr/>
      <dgm:t>
        <a:bodyPr/>
        <a:lstStyle/>
        <a:p>
          <a:endParaRPr lang="en-GB"/>
        </a:p>
      </dgm:t>
    </dgm:pt>
    <dgm:pt modelId="{77207035-79FB-434B-87DE-8083FB65E5C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AFF674F-13C0-40DA-B838-5655315891F9}" type="parTrans" cxnId="{0E323F44-1F7C-470F-BE60-3AC715B682E7}">
      <dgm:prSet/>
      <dgm:spPr/>
      <dgm:t>
        <a:bodyPr/>
        <a:lstStyle/>
        <a:p>
          <a:endParaRPr lang="en-GB"/>
        </a:p>
      </dgm:t>
    </dgm:pt>
    <dgm:pt modelId="{118E9C3F-7DDC-420F-B9E2-5415BDA08635}" type="sibTrans" cxnId="{0E323F44-1F7C-470F-BE60-3AC715B682E7}">
      <dgm:prSet/>
      <dgm:spPr/>
      <dgm:t>
        <a:bodyPr/>
        <a:lstStyle/>
        <a:p>
          <a:endParaRPr lang="en-GB"/>
        </a:p>
      </dgm:t>
    </dgm:pt>
    <dgm:pt modelId="{6BF6786E-CE56-450B-AFF5-C36DD23A6A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E4312E2-36CE-4722-91AC-D4CF046DB11D}" type="parTrans" cxnId="{241FD169-BB25-4F7B-9B38-2A9C45AD6A88}">
      <dgm:prSet/>
      <dgm:spPr/>
      <dgm:t>
        <a:bodyPr/>
        <a:lstStyle/>
        <a:p>
          <a:endParaRPr lang="en-GB"/>
        </a:p>
      </dgm:t>
    </dgm:pt>
    <dgm:pt modelId="{9C7CEA56-A1CF-44C2-898C-FCE9B33D923F}" type="sibTrans" cxnId="{241FD169-BB25-4F7B-9B38-2A9C45AD6A88}">
      <dgm:prSet/>
      <dgm:spPr/>
      <dgm:t>
        <a:bodyPr/>
        <a:lstStyle/>
        <a:p>
          <a:endParaRPr lang="en-GB"/>
        </a:p>
      </dgm:t>
    </dgm:pt>
    <dgm:pt modelId="{96E11CA4-426A-4B4F-9B1E-B404B9D44D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391A05-6413-497C-BC43-861E6F8A6A14}" type="parTrans" cxnId="{BA771CCA-EDF0-4C11-A31C-F59BF9C6363B}">
      <dgm:prSet/>
      <dgm:spPr/>
      <dgm:t>
        <a:bodyPr/>
        <a:lstStyle/>
        <a:p>
          <a:endParaRPr lang="en-GB"/>
        </a:p>
      </dgm:t>
    </dgm:pt>
    <dgm:pt modelId="{A2CC1DAB-A2B9-410A-BD29-7AFB9D0427B8}" type="sibTrans" cxnId="{BA771CCA-EDF0-4C11-A31C-F59BF9C6363B}">
      <dgm:prSet/>
      <dgm:spPr/>
      <dgm:t>
        <a:bodyPr/>
        <a:lstStyle/>
        <a:p>
          <a:endParaRPr lang="en-GB"/>
        </a:p>
      </dgm:t>
    </dgm:pt>
    <dgm:pt modelId="{C4FED9E9-9961-4712-B9C6-73A90F2F8A6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361B484-1D97-47CA-BBB0-25A13C4BD103}" type="parTrans" cxnId="{D4B3278A-074B-432B-BCA2-BF7BF8121AE6}">
      <dgm:prSet/>
      <dgm:spPr/>
      <dgm:t>
        <a:bodyPr/>
        <a:lstStyle/>
        <a:p>
          <a:endParaRPr lang="en-GB"/>
        </a:p>
      </dgm:t>
    </dgm:pt>
    <dgm:pt modelId="{C1916B19-749E-40A2-95F1-8AB5368EBD54}" type="sibTrans" cxnId="{D4B3278A-074B-432B-BCA2-BF7BF8121AE6}">
      <dgm:prSet/>
      <dgm:spPr/>
      <dgm:t>
        <a:bodyPr/>
        <a:lstStyle/>
        <a:p>
          <a:endParaRPr lang="en-GB"/>
        </a:p>
      </dgm:t>
    </dgm:pt>
    <dgm:pt modelId="{984863FB-6CF6-4161-8B7D-62B5C98D8D2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A5BFBB1-8939-4C26-9DDD-9BBC864B325F}" type="parTrans" cxnId="{E055DB11-7DDF-4E1C-A58D-2706518F180A}">
      <dgm:prSet/>
      <dgm:spPr/>
      <dgm:t>
        <a:bodyPr/>
        <a:lstStyle/>
        <a:p>
          <a:endParaRPr lang="en-GB"/>
        </a:p>
      </dgm:t>
    </dgm:pt>
    <dgm:pt modelId="{72821A8C-1293-4A08-B575-6E5B8FEBE2AE}" type="sibTrans" cxnId="{E055DB11-7DDF-4E1C-A58D-2706518F180A}">
      <dgm:prSet/>
      <dgm:spPr/>
      <dgm:t>
        <a:bodyPr/>
        <a:lstStyle/>
        <a:p>
          <a:endParaRPr lang="en-GB"/>
        </a:p>
      </dgm:t>
    </dgm:pt>
    <dgm:pt modelId="{2B36FF42-10DA-434F-8EAC-87AA82A00CF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22DDEDF-5954-4103-9BCB-DDCEB4CD8657}" type="parTrans" cxnId="{E1C0B5B9-2F0F-431C-8CB6-2A2410F9E8FB}">
      <dgm:prSet/>
      <dgm:spPr/>
      <dgm:t>
        <a:bodyPr/>
        <a:lstStyle/>
        <a:p>
          <a:endParaRPr lang="en-GB"/>
        </a:p>
      </dgm:t>
    </dgm:pt>
    <dgm:pt modelId="{C2583CAC-AC4A-451C-8A06-29F52C1E5378}" type="sibTrans" cxnId="{E1C0B5B9-2F0F-431C-8CB6-2A2410F9E8FB}">
      <dgm:prSet/>
      <dgm:spPr/>
      <dgm:t>
        <a:bodyPr/>
        <a:lstStyle/>
        <a:p>
          <a:endParaRPr lang="en-GB"/>
        </a:p>
      </dgm:t>
    </dgm:pt>
    <dgm:pt modelId="{E6FDC621-6D88-4EC9-A149-2CB79EFC6CE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EFD9C81-590C-4CB4-B6F8-11DD2BFECFC6}" type="parTrans" cxnId="{4120536B-7D0E-4A33-A01B-636ABB0D50DD}">
      <dgm:prSet/>
      <dgm:spPr/>
      <dgm:t>
        <a:bodyPr/>
        <a:lstStyle/>
        <a:p>
          <a:endParaRPr lang="en-GB"/>
        </a:p>
      </dgm:t>
    </dgm:pt>
    <dgm:pt modelId="{2CE6CC19-C2B7-4A69-B00E-DCA3A31F70F9}" type="sibTrans" cxnId="{4120536B-7D0E-4A33-A01B-636ABB0D50DD}">
      <dgm:prSet/>
      <dgm:spPr/>
      <dgm:t>
        <a:bodyPr/>
        <a:lstStyle/>
        <a:p>
          <a:endParaRPr lang="en-GB"/>
        </a:p>
      </dgm:t>
    </dgm:pt>
    <dgm:pt modelId="{455A38A2-3D8F-4364-A886-5337AA77DB6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97FFEE-1EA8-438D-83B3-FC16D96A8628}" type="parTrans" cxnId="{5AF73AD2-55F3-4C9F-B356-D24FA0B7616F}">
      <dgm:prSet/>
      <dgm:spPr/>
      <dgm:t>
        <a:bodyPr/>
        <a:lstStyle/>
        <a:p>
          <a:endParaRPr lang="en-GB"/>
        </a:p>
      </dgm:t>
    </dgm:pt>
    <dgm:pt modelId="{9477357F-9933-4AF8-ABE6-CDA78C446EA0}" type="sibTrans" cxnId="{5AF73AD2-55F3-4C9F-B356-D24FA0B7616F}">
      <dgm:prSet/>
      <dgm:spPr/>
      <dgm:t>
        <a:bodyPr/>
        <a:lstStyle/>
        <a:p>
          <a:endParaRPr lang="en-GB"/>
        </a:p>
      </dgm:t>
    </dgm:pt>
    <dgm:pt modelId="{33B88C63-44A1-4526-8BDF-F989E7C3FE4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5C76170-FC53-4443-9C64-46165ECE3648}" type="parTrans" cxnId="{2029CB21-3EE1-45B2-8EF6-EDCFFB4F5498}">
      <dgm:prSet/>
      <dgm:spPr/>
      <dgm:t>
        <a:bodyPr/>
        <a:lstStyle/>
        <a:p>
          <a:endParaRPr lang="en-GB"/>
        </a:p>
      </dgm:t>
    </dgm:pt>
    <dgm:pt modelId="{BBBC8BC8-3EBC-4577-8AD0-24F901F49CAB}" type="sibTrans" cxnId="{2029CB21-3EE1-45B2-8EF6-EDCFFB4F5498}">
      <dgm:prSet/>
      <dgm:spPr/>
      <dgm:t>
        <a:bodyPr/>
        <a:lstStyle/>
        <a:p>
          <a:endParaRPr lang="en-GB"/>
        </a:p>
      </dgm:t>
    </dgm:pt>
    <dgm:pt modelId="{EDF1E08D-A61A-4F59-81EE-107D6E48F77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C8C456-4F32-47DD-AC87-8FB96B05C00E}" type="parTrans" cxnId="{12396120-821E-45ED-89FB-7EEC062B12E8}">
      <dgm:prSet/>
      <dgm:spPr/>
      <dgm:t>
        <a:bodyPr/>
        <a:lstStyle/>
        <a:p>
          <a:endParaRPr lang="en-GB"/>
        </a:p>
      </dgm:t>
    </dgm:pt>
    <dgm:pt modelId="{27166659-4E2F-48DD-BC7D-6F4BE45F4B3C}" type="sibTrans" cxnId="{12396120-821E-45ED-89FB-7EEC062B12E8}">
      <dgm:prSet/>
      <dgm:spPr/>
      <dgm:t>
        <a:bodyPr/>
        <a:lstStyle/>
        <a:p>
          <a:endParaRPr lang="en-GB"/>
        </a:p>
      </dgm:t>
    </dgm:pt>
    <dgm:pt modelId="{5D39C2A6-ACFA-475C-94B4-3EBDA2B531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53BE276-E318-4722-906F-4622566ADD7A}" type="parTrans" cxnId="{53088484-2FE3-4785-A22D-9C851FDC8773}">
      <dgm:prSet/>
      <dgm:spPr/>
      <dgm:t>
        <a:bodyPr/>
        <a:lstStyle/>
        <a:p>
          <a:endParaRPr lang="en-GB"/>
        </a:p>
      </dgm:t>
    </dgm:pt>
    <dgm:pt modelId="{E088C834-DBF9-48F5-A875-7C99BE7EACF5}" type="sibTrans" cxnId="{53088484-2FE3-4785-A22D-9C851FDC8773}">
      <dgm:prSet/>
      <dgm:spPr/>
      <dgm:t>
        <a:bodyPr/>
        <a:lstStyle/>
        <a:p>
          <a:endParaRPr lang="en-GB"/>
        </a:p>
      </dgm:t>
    </dgm:pt>
    <dgm:pt modelId="{217803F3-5FA0-4325-A5CF-2D2905237B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9803215-7B55-4050-A7B6-E63908B7B284}" type="parTrans" cxnId="{589D61FE-2A55-4670-AB4B-EC96E4C2123F}">
      <dgm:prSet/>
      <dgm:spPr/>
      <dgm:t>
        <a:bodyPr/>
        <a:lstStyle/>
        <a:p>
          <a:endParaRPr lang="en-GB"/>
        </a:p>
      </dgm:t>
    </dgm:pt>
    <dgm:pt modelId="{70C05DE4-0F64-4820-BF06-A5C39CF8368E}" type="sibTrans" cxnId="{589D61FE-2A55-4670-AB4B-EC96E4C2123F}">
      <dgm:prSet/>
      <dgm:spPr/>
      <dgm:t>
        <a:bodyPr/>
        <a:lstStyle/>
        <a:p>
          <a:endParaRPr lang="en-GB"/>
        </a:p>
      </dgm:t>
    </dgm:pt>
    <dgm:pt modelId="{54D5220C-0555-43F0-9BB6-5A15967EFDD4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A32927E6-9B79-4D58-95A5-69DC9CF01C2E}" type="parTrans" cxnId="{DAFD7FD2-FF7F-4FC6-BDAC-1AD5B91DCE7D}">
      <dgm:prSet/>
      <dgm:spPr/>
      <dgm:t>
        <a:bodyPr/>
        <a:lstStyle/>
        <a:p>
          <a:endParaRPr lang="en-GB"/>
        </a:p>
      </dgm:t>
    </dgm:pt>
    <dgm:pt modelId="{CEA741B1-EB47-4D0F-9866-63434784E8E6}" type="sibTrans" cxnId="{DAFD7FD2-FF7F-4FC6-BDAC-1AD5B91DCE7D}">
      <dgm:prSet/>
      <dgm:spPr/>
      <dgm:t>
        <a:bodyPr/>
        <a:lstStyle/>
        <a:p>
          <a:endParaRPr lang="en-GB"/>
        </a:p>
      </dgm:t>
    </dgm:pt>
    <dgm:pt modelId="{1ED6FE7A-15DA-4794-B547-697F1E5F447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D90098B-B9C7-4B28-853B-FD64FACC0456}" type="parTrans" cxnId="{C722196B-C3C4-42DB-BD7D-1C9EA3548B47}">
      <dgm:prSet/>
      <dgm:spPr/>
      <dgm:t>
        <a:bodyPr/>
        <a:lstStyle/>
        <a:p>
          <a:endParaRPr lang="en-GB"/>
        </a:p>
      </dgm:t>
    </dgm:pt>
    <dgm:pt modelId="{AA650FC6-4461-4F3C-B601-0A4E5580C370}" type="sibTrans" cxnId="{C722196B-C3C4-42DB-BD7D-1C9EA3548B47}">
      <dgm:prSet/>
      <dgm:spPr/>
      <dgm:t>
        <a:bodyPr/>
        <a:lstStyle/>
        <a:p>
          <a:endParaRPr lang="en-GB"/>
        </a:p>
      </dgm:t>
    </dgm:pt>
    <dgm:pt modelId="{2189610C-5D61-43D7-8823-1CEBB270BA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AC5B414-8489-40E1-AFF3-56C4A44384F2}" type="parTrans" cxnId="{C733BB32-C999-43B2-9785-3723296A7D33}">
      <dgm:prSet/>
      <dgm:spPr/>
      <dgm:t>
        <a:bodyPr/>
        <a:lstStyle/>
        <a:p>
          <a:endParaRPr lang="en-GB"/>
        </a:p>
      </dgm:t>
    </dgm:pt>
    <dgm:pt modelId="{BF39514A-D05C-4EBB-A414-3DF61757AD80}" type="sibTrans" cxnId="{C733BB32-C999-43B2-9785-3723296A7D33}">
      <dgm:prSet/>
      <dgm:spPr/>
      <dgm:t>
        <a:bodyPr/>
        <a:lstStyle/>
        <a:p>
          <a:endParaRPr lang="en-GB"/>
        </a:p>
      </dgm:t>
    </dgm:pt>
    <dgm:pt modelId="{A90FB622-8DB8-4CC8-AEBE-552A76549F9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13FA127-DDFE-4B1C-86DE-2779F8402F7C}" type="parTrans" cxnId="{62EC419A-0640-466C-9C9C-B6F44FBAA795}">
      <dgm:prSet/>
      <dgm:spPr/>
      <dgm:t>
        <a:bodyPr/>
        <a:lstStyle/>
        <a:p>
          <a:endParaRPr lang="en-GB"/>
        </a:p>
      </dgm:t>
    </dgm:pt>
    <dgm:pt modelId="{333CEA84-C111-4FC1-834E-66CCA2FE6E02}" type="sibTrans" cxnId="{62EC419A-0640-466C-9C9C-B6F44FBAA795}">
      <dgm:prSet/>
      <dgm:spPr/>
      <dgm:t>
        <a:bodyPr/>
        <a:lstStyle/>
        <a:p>
          <a:endParaRPr lang="en-GB"/>
        </a:p>
      </dgm:t>
    </dgm:pt>
    <dgm:pt modelId="{6666D7F5-E4E0-4439-AABC-E2402974CD3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9B5DCD9-609E-4E0B-BC4C-02D8B48923E6}" type="parTrans" cxnId="{F4D77D87-5B89-4A19-B63C-12975E5F272A}">
      <dgm:prSet/>
      <dgm:spPr/>
      <dgm:t>
        <a:bodyPr/>
        <a:lstStyle/>
        <a:p>
          <a:endParaRPr lang="en-GB"/>
        </a:p>
      </dgm:t>
    </dgm:pt>
    <dgm:pt modelId="{83775C9E-F075-454C-8BBA-8D5C575A6DFF}" type="sibTrans" cxnId="{F4D77D87-5B89-4A19-B63C-12975E5F272A}">
      <dgm:prSet/>
      <dgm:spPr/>
      <dgm:t>
        <a:bodyPr/>
        <a:lstStyle/>
        <a:p>
          <a:endParaRPr lang="en-GB"/>
        </a:p>
      </dgm:t>
    </dgm:pt>
    <dgm:pt modelId="{13BCF9D2-1368-49D0-9DC2-F65BE90831F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F777028-9BD0-46A9-9B6B-464BB3482E06}" type="parTrans" cxnId="{B42B0EFC-FE5C-40F1-8785-267355C1326F}">
      <dgm:prSet/>
      <dgm:spPr/>
      <dgm:t>
        <a:bodyPr/>
        <a:lstStyle/>
        <a:p>
          <a:endParaRPr lang="en-GB"/>
        </a:p>
      </dgm:t>
    </dgm:pt>
    <dgm:pt modelId="{996497EE-BAA6-4DAE-9220-07E530244CCE}" type="sibTrans" cxnId="{B42B0EFC-FE5C-40F1-8785-267355C1326F}">
      <dgm:prSet/>
      <dgm:spPr/>
      <dgm:t>
        <a:bodyPr/>
        <a:lstStyle/>
        <a:p>
          <a:endParaRPr lang="en-GB"/>
        </a:p>
      </dgm:t>
    </dgm:pt>
    <dgm:pt modelId="{E56A25AE-4D37-4C9E-8886-39FED99DE57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8EABE4A-59A8-4F29-8EAD-449267621351}" type="parTrans" cxnId="{7FBAF71C-0BB9-4888-99DD-04F95BA31586}">
      <dgm:prSet/>
      <dgm:spPr/>
      <dgm:t>
        <a:bodyPr/>
        <a:lstStyle/>
        <a:p>
          <a:endParaRPr lang="en-GB"/>
        </a:p>
      </dgm:t>
    </dgm:pt>
    <dgm:pt modelId="{895DCD89-0FEE-4FCE-B0C7-401EA17C2316}" type="sibTrans" cxnId="{7FBAF71C-0BB9-4888-99DD-04F95BA31586}">
      <dgm:prSet/>
      <dgm:spPr/>
      <dgm:t>
        <a:bodyPr/>
        <a:lstStyle/>
        <a:p>
          <a:endParaRPr lang="en-GB"/>
        </a:p>
      </dgm:t>
    </dgm:pt>
    <dgm:pt modelId="{569596BF-3FA6-4432-8640-56C1443BD3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2B160B0-EE16-4C8B-8DB9-48BF88E307D9}" type="parTrans" cxnId="{63AB0AA9-FB43-4919-BCC2-EF82EB431862}">
      <dgm:prSet/>
      <dgm:spPr/>
      <dgm:t>
        <a:bodyPr/>
        <a:lstStyle/>
        <a:p>
          <a:endParaRPr lang="en-GB"/>
        </a:p>
      </dgm:t>
    </dgm:pt>
    <dgm:pt modelId="{ED532F24-CA42-43FC-AF1B-065A56E1AB13}" type="sibTrans" cxnId="{63AB0AA9-FB43-4919-BCC2-EF82EB431862}">
      <dgm:prSet/>
      <dgm:spPr/>
      <dgm:t>
        <a:bodyPr/>
        <a:lstStyle/>
        <a:p>
          <a:endParaRPr lang="en-GB"/>
        </a:p>
      </dgm:t>
    </dgm:pt>
    <dgm:pt modelId="{B87D0408-4417-4E08-9AE5-18CA55DE6C6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CA0E85B-8AC9-4211-ACDF-DF96DE4AAC9C}" type="parTrans" cxnId="{516C5A25-D29D-461D-9554-2ED6C4D5A032}">
      <dgm:prSet/>
      <dgm:spPr/>
      <dgm:t>
        <a:bodyPr/>
        <a:lstStyle/>
        <a:p>
          <a:endParaRPr lang="en-GB"/>
        </a:p>
      </dgm:t>
    </dgm:pt>
    <dgm:pt modelId="{F63F6ABF-7589-4D18-BCCA-E8886498389A}" type="sibTrans" cxnId="{516C5A25-D29D-461D-9554-2ED6C4D5A032}">
      <dgm:prSet/>
      <dgm:spPr/>
      <dgm:t>
        <a:bodyPr/>
        <a:lstStyle/>
        <a:p>
          <a:endParaRPr lang="en-GB"/>
        </a:p>
      </dgm:t>
    </dgm:pt>
    <dgm:pt modelId="{9CAD9366-90A9-456A-9F12-21B26956893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0E896A9-DD2B-497C-95A7-AF54D55D5D05}" type="parTrans" cxnId="{D6F71574-F6FE-43AA-9053-94D0F53ADA44}">
      <dgm:prSet/>
      <dgm:spPr/>
      <dgm:t>
        <a:bodyPr/>
        <a:lstStyle/>
        <a:p>
          <a:endParaRPr lang="en-GB"/>
        </a:p>
      </dgm:t>
    </dgm:pt>
    <dgm:pt modelId="{A03AE070-C553-498E-9103-A4D6BD9DF433}" type="sibTrans" cxnId="{D6F71574-F6FE-43AA-9053-94D0F53ADA44}">
      <dgm:prSet/>
      <dgm:spPr/>
      <dgm:t>
        <a:bodyPr/>
        <a:lstStyle/>
        <a:p>
          <a:endParaRPr lang="en-GB"/>
        </a:p>
      </dgm:t>
    </dgm:pt>
    <dgm:pt modelId="{2BF27F72-2309-4022-B9A2-E3E226A058B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AA72EC7-25D5-44A0-97B6-432735C91903}" type="parTrans" cxnId="{924EBDA8-615B-4000-A81C-FA369F55E885}">
      <dgm:prSet/>
      <dgm:spPr/>
      <dgm:t>
        <a:bodyPr/>
        <a:lstStyle/>
        <a:p>
          <a:endParaRPr lang="en-GB"/>
        </a:p>
      </dgm:t>
    </dgm:pt>
    <dgm:pt modelId="{2219B23D-9A61-4624-B07B-CCD7312E4429}" type="sibTrans" cxnId="{924EBDA8-615B-4000-A81C-FA369F55E885}">
      <dgm:prSet/>
      <dgm:spPr/>
      <dgm:t>
        <a:bodyPr/>
        <a:lstStyle/>
        <a:p>
          <a:endParaRPr lang="en-GB"/>
        </a:p>
      </dgm:t>
    </dgm:pt>
    <dgm:pt modelId="{0E8FC688-B430-4D84-9349-BB764037521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5DB2C69-2DB7-4A04-B750-7BCE4289F1F1}" type="parTrans" cxnId="{C3FB7B6C-58B4-47AC-AB01-2CAE60255267}">
      <dgm:prSet/>
      <dgm:spPr/>
      <dgm:t>
        <a:bodyPr/>
        <a:lstStyle/>
        <a:p>
          <a:endParaRPr lang="en-GB"/>
        </a:p>
      </dgm:t>
    </dgm:pt>
    <dgm:pt modelId="{DE3C7A9C-FDB4-4144-92CC-1805A0853DEE}" type="sibTrans" cxnId="{C3FB7B6C-58B4-47AC-AB01-2CAE60255267}">
      <dgm:prSet/>
      <dgm:spPr/>
      <dgm:t>
        <a:bodyPr/>
        <a:lstStyle/>
        <a:p>
          <a:endParaRPr lang="en-GB"/>
        </a:p>
      </dgm:t>
    </dgm:pt>
    <dgm:pt modelId="{EEF5339B-D0A2-4C7E-9318-A165323533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40A3984-0AB3-497D-A457-E1982F1F2E42}" type="parTrans" cxnId="{1A85444D-F08A-4FA6-82C3-174790270599}">
      <dgm:prSet/>
      <dgm:spPr/>
      <dgm:t>
        <a:bodyPr/>
        <a:lstStyle/>
        <a:p>
          <a:endParaRPr lang="en-GB"/>
        </a:p>
      </dgm:t>
    </dgm:pt>
    <dgm:pt modelId="{63B3C4A3-5C59-44A3-B8EA-A3C3A8C051AF}" type="sibTrans" cxnId="{1A85444D-F08A-4FA6-82C3-174790270599}">
      <dgm:prSet/>
      <dgm:spPr/>
      <dgm:t>
        <a:bodyPr/>
        <a:lstStyle/>
        <a:p>
          <a:endParaRPr lang="en-GB"/>
        </a:p>
      </dgm:t>
    </dgm:pt>
    <dgm:pt modelId="{8E5A4504-E902-47BE-981E-33F05CAE6B0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39A6661-02CE-4300-BA9F-91B07FBB058B}" type="parTrans" cxnId="{7B4E3DC8-497D-4F5C-8B08-5373F6057E4C}">
      <dgm:prSet/>
      <dgm:spPr/>
      <dgm:t>
        <a:bodyPr/>
        <a:lstStyle/>
        <a:p>
          <a:endParaRPr lang="en-GB"/>
        </a:p>
      </dgm:t>
    </dgm:pt>
    <dgm:pt modelId="{790B7711-6BEE-4F1A-B409-03F10A2CA77A}" type="sibTrans" cxnId="{7B4E3DC8-497D-4F5C-8B08-5373F6057E4C}">
      <dgm:prSet/>
      <dgm:spPr/>
      <dgm:t>
        <a:bodyPr/>
        <a:lstStyle/>
        <a:p>
          <a:endParaRPr lang="en-GB"/>
        </a:p>
      </dgm:t>
    </dgm:pt>
    <dgm:pt modelId="{D6509D47-F5B6-459C-90FB-79BB412D6C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C0293B31-3AD8-4AA8-B88A-628DEC4EA886}" type="parTrans" cxnId="{0507B17B-0BF0-4B1B-850A-74805F9C580F}">
      <dgm:prSet/>
      <dgm:spPr/>
      <dgm:t>
        <a:bodyPr/>
        <a:lstStyle/>
        <a:p>
          <a:endParaRPr lang="en-GB"/>
        </a:p>
      </dgm:t>
    </dgm:pt>
    <dgm:pt modelId="{FCE3220A-D1FC-4A28-9ABB-915C4D5C1F01}" type="sibTrans" cxnId="{0507B17B-0BF0-4B1B-850A-74805F9C580F}">
      <dgm:prSet/>
      <dgm:spPr/>
      <dgm:t>
        <a:bodyPr/>
        <a:lstStyle/>
        <a:p>
          <a:endParaRPr lang="en-GB"/>
        </a:p>
      </dgm:t>
    </dgm:pt>
    <dgm:pt modelId="{30397097-F393-4009-B5FC-C8F316E7C49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8DBD6B-A01F-4249-94D7-524F7F91209C}" type="parTrans" cxnId="{CC257AF2-1FC6-4F37-B0DF-AAB3D8512FD1}">
      <dgm:prSet/>
      <dgm:spPr/>
      <dgm:t>
        <a:bodyPr/>
        <a:lstStyle/>
        <a:p>
          <a:endParaRPr lang="en-GB"/>
        </a:p>
      </dgm:t>
    </dgm:pt>
    <dgm:pt modelId="{5AD88067-FBFC-4F13-AA4E-52A721AA14A3}" type="sibTrans" cxnId="{CC257AF2-1FC6-4F37-B0DF-AAB3D8512FD1}">
      <dgm:prSet/>
      <dgm:spPr/>
      <dgm:t>
        <a:bodyPr/>
        <a:lstStyle/>
        <a:p>
          <a:endParaRPr lang="en-GB"/>
        </a:p>
      </dgm:t>
    </dgm:pt>
    <dgm:pt modelId="{36DE1052-4C48-4E30-89FC-F4804C71B81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CECB865-0BC2-438F-952C-73A7B280FC2F}" type="parTrans" cxnId="{9DF49881-7D32-4F36-B376-640D401647D5}">
      <dgm:prSet/>
      <dgm:spPr/>
      <dgm:t>
        <a:bodyPr/>
        <a:lstStyle/>
        <a:p>
          <a:endParaRPr lang="en-GB"/>
        </a:p>
      </dgm:t>
    </dgm:pt>
    <dgm:pt modelId="{DD43B3DA-4D4A-4246-A9A4-04BE210B3E50}" type="sibTrans" cxnId="{9DF49881-7D32-4F36-B376-640D401647D5}">
      <dgm:prSet/>
      <dgm:spPr/>
      <dgm:t>
        <a:bodyPr/>
        <a:lstStyle/>
        <a:p>
          <a:endParaRPr lang="en-GB"/>
        </a:p>
      </dgm:t>
    </dgm:pt>
    <dgm:pt modelId="{D5394441-C92C-4890-B03E-C65AA421BF9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197B422-2822-4FC9-B530-E0F121588BB1}" type="parTrans" cxnId="{6CF67F7D-73EE-4956-B736-7D1584BFCBF8}">
      <dgm:prSet/>
      <dgm:spPr/>
      <dgm:t>
        <a:bodyPr/>
        <a:lstStyle/>
        <a:p>
          <a:endParaRPr lang="en-GB"/>
        </a:p>
      </dgm:t>
    </dgm:pt>
    <dgm:pt modelId="{9C5EBAB9-9C62-45FB-82BE-620615041086}" type="sibTrans" cxnId="{6CF67F7D-73EE-4956-B736-7D1584BFCBF8}">
      <dgm:prSet/>
      <dgm:spPr/>
      <dgm:t>
        <a:bodyPr/>
        <a:lstStyle/>
        <a:p>
          <a:endParaRPr lang="en-GB"/>
        </a:p>
      </dgm:t>
    </dgm:pt>
    <dgm:pt modelId="{276DCF5B-C91F-4571-9185-74B973CBFD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87760C28-A012-427E-B4B5-5F4316160B6E}" type="parTrans" cxnId="{ED344984-7CF3-47BB-AD2E-877D28E1BC28}">
      <dgm:prSet/>
      <dgm:spPr/>
      <dgm:t>
        <a:bodyPr/>
        <a:lstStyle/>
        <a:p>
          <a:endParaRPr lang="en-GB"/>
        </a:p>
      </dgm:t>
    </dgm:pt>
    <dgm:pt modelId="{8B9AC2D2-7DD4-441D-BDF4-AF39DFB3582C}" type="sibTrans" cxnId="{ED344984-7CF3-47BB-AD2E-877D28E1BC28}">
      <dgm:prSet/>
      <dgm:spPr/>
      <dgm:t>
        <a:bodyPr/>
        <a:lstStyle/>
        <a:p>
          <a:endParaRPr lang="en-GB"/>
        </a:p>
      </dgm:t>
    </dgm:pt>
    <dgm:pt modelId="{0891AB10-CCAE-46E7-8484-A251A9D6480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105C3C8-F82B-4D2D-9D51-97943398BBA4}" type="parTrans" cxnId="{40D75035-1B17-4F2D-A70D-EA2D50E35CEB}">
      <dgm:prSet/>
      <dgm:spPr/>
      <dgm:t>
        <a:bodyPr/>
        <a:lstStyle/>
        <a:p>
          <a:endParaRPr lang="en-GB"/>
        </a:p>
      </dgm:t>
    </dgm:pt>
    <dgm:pt modelId="{79EDB0FF-C83D-4E74-8A41-B7E4E42D42C5}" type="sibTrans" cxnId="{40D75035-1B17-4F2D-A70D-EA2D50E35CEB}">
      <dgm:prSet/>
      <dgm:spPr/>
      <dgm:t>
        <a:bodyPr/>
        <a:lstStyle/>
        <a:p>
          <a:endParaRPr lang="en-GB"/>
        </a:p>
      </dgm:t>
    </dgm:pt>
    <dgm:pt modelId="{54FB5747-CFFD-4076-8057-C76D83AC314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27F496-349C-48B4-A8B2-574F16AD089D}" type="parTrans" cxnId="{C4C20F57-E3BC-4AB6-9F5B-7E7711A1BBE1}">
      <dgm:prSet/>
      <dgm:spPr/>
      <dgm:t>
        <a:bodyPr/>
        <a:lstStyle/>
        <a:p>
          <a:endParaRPr lang="en-GB"/>
        </a:p>
      </dgm:t>
    </dgm:pt>
    <dgm:pt modelId="{027F0D2F-16E6-4883-8B43-01F7CD35DC2A}" type="sibTrans" cxnId="{C4C20F57-E3BC-4AB6-9F5B-7E7711A1BBE1}">
      <dgm:prSet/>
      <dgm:spPr/>
      <dgm:t>
        <a:bodyPr/>
        <a:lstStyle/>
        <a:p>
          <a:endParaRPr lang="en-GB"/>
        </a:p>
      </dgm:t>
    </dgm:pt>
    <dgm:pt modelId="{115B342C-42DA-4B8C-A51C-31507BEAFF19}" type="pres">
      <dgm:prSet presAssocID="{91979FB0-EE87-4425-822A-1FA4BEA7F08E}" presName="Name0" presStyleCnt="0">
        <dgm:presLayoutVars>
          <dgm:dir/>
          <dgm:animLvl val="lvl"/>
          <dgm:resizeHandles val="exact"/>
        </dgm:presLayoutVars>
      </dgm:prSet>
      <dgm:spPr/>
    </dgm:pt>
    <dgm:pt modelId="{7F609B7E-E2AC-4847-B574-2549A44DE19E}" type="pres">
      <dgm:prSet presAssocID="{E1FF6CD2-5AB4-4737-ABAA-06F43C50C69B}" presName="parTxOnly" presStyleLbl="node1" presStyleIdx="0" presStyleCnt="47">
        <dgm:presLayoutVars>
          <dgm:chMax val="0"/>
          <dgm:chPref val="0"/>
          <dgm:bulletEnabled val="1"/>
        </dgm:presLayoutVars>
      </dgm:prSet>
      <dgm:spPr/>
    </dgm:pt>
    <dgm:pt modelId="{8076541E-47BF-489E-A71A-1E2F7FBA4525}" type="pres">
      <dgm:prSet presAssocID="{52F61E2F-071C-414D-9181-9C90B39468FE}" presName="parTxOnlySpace" presStyleCnt="0"/>
      <dgm:spPr/>
    </dgm:pt>
    <dgm:pt modelId="{9F96766B-3EA6-4D98-8CF3-902D856C88F7}" type="pres">
      <dgm:prSet presAssocID="{1E7DE6C2-FD44-40EE-AE39-948E427BB1A0}" presName="parTxOnly" presStyleLbl="node1" presStyleIdx="1" presStyleCnt="47">
        <dgm:presLayoutVars>
          <dgm:chMax val="0"/>
          <dgm:chPref val="0"/>
          <dgm:bulletEnabled val="1"/>
        </dgm:presLayoutVars>
      </dgm:prSet>
      <dgm:spPr/>
    </dgm:pt>
    <dgm:pt modelId="{8616F1C0-F6EF-4E02-B5FA-D33FB3AE7210}" type="pres">
      <dgm:prSet presAssocID="{920BF78E-7159-4C0A-8F51-153D8CFA8A6E}" presName="parTxOnlySpace" presStyleCnt="0"/>
      <dgm:spPr/>
    </dgm:pt>
    <dgm:pt modelId="{1355930F-A7A7-449C-8B9E-2B41D4B9AC9A}" type="pres">
      <dgm:prSet presAssocID="{70F120B7-B30A-49BD-AED7-A8FB1F9A8ECD}" presName="parTxOnly" presStyleLbl="node1" presStyleIdx="2" presStyleCnt="47">
        <dgm:presLayoutVars>
          <dgm:chMax val="0"/>
          <dgm:chPref val="0"/>
          <dgm:bulletEnabled val="1"/>
        </dgm:presLayoutVars>
      </dgm:prSet>
      <dgm:spPr/>
    </dgm:pt>
    <dgm:pt modelId="{2C61D8E1-6598-4329-8B2C-EB48F2AB1D6D}" type="pres">
      <dgm:prSet presAssocID="{31E393B4-7E08-4B03-8009-4D3EA45C0CCA}" presName="parTxOnlySpace" presStyleCnt="0"/>
      <dgm:spPr/>
    </dgm:pt>
    <dgm:pt modelId="{50066CAC-AFFB-48C6-9E92-2F68F6E791EB}" type="pres">
      <dgm:prSet presAssocID="{3BC58F0A-20D1-47A0-9029-400F219ECC70}" presName="parTxOnly" presStyleLbl="node1" presStyleIdx="3" presStyleCnt="47">
        <dgm:presLayoutVars>
          <dgm:chMax val="0"/>
          <dgm:chPref val="0"/>
          <dgm:bulletEnabled val="1"/>
        </dgm:presLayoutVars>
      </dgm:prSet>
      <dgm:spPr/>
    </dgm:pt>
    <dgm:pt modelId="{2D230447-E41D-4A3C-936B-6DF19F4BFEA4}" type="pres">
      <dgm:prSet presAssocID="{9D709BD9-FA24-4B07-9006-E41517BD367A}" presName="parTxOnlySpace" presStyleCnt="0"/>
      <dgm:spPr/>
    </dgm:pt>
    <dgm:pt modelId="{61E87D08-0EAE-405F-853B-C948C677BEE3}" type="pres">
      <dgm:prSet presAssocID="{92458F14-DD80-4209-BC31-443693442DCD}" presName="parTxOnly" presStyleLbl="node1" presStyleIdx="4" presStyleCnt="47">
        <dgm:presLayoutVars>
          <dgm:chMax val="0"/>
          <dgm:chPref val="0"/>
          <dgm:bulletEnabled val="1"/>
        </dgm:presLayoutVars>
      </dgm:prSet>
      <dgm:spPr/>
    </dgm:pt>
    <dgm:pt modelId="{9AFC4224-4C88-49AA-8201-EAFDAA47236E}" type="pres">
      <dgm:prSet presAssocID="{EB991DCA-C4CC-4C14-BE70-72512152C03E}" presName="parTxOnlySpace" presStyleCnt="0"/>
      <dgm:spPr/>
    </dgm:pt>
    <dgm:pt modelId="{27FF5AFA-C8EC-491B-870C-9C230239DC1B}" type="pres">
      <dgm:prSet presAssocID="{F648349F-6916-443A-9364-9A9CAE57AC72}" presName="parTxOnly" presStyleLbl="node1" presStyleIdx="5" presStyleCnt="47">
        <dgm:presLayoutVars>
          <dgm:chMax val="0"/>
          <dgm:chPref val="0"/>
          <dgm:bulletEnabled val="1"/>
        </dgm:presLayoutVars>
      </dgm:prSet>
      <dgm:spPr/>
    </dgm:pt>
    <dgm:pt modelId="{C83F65D2-EE3D-4E75-89A5-09D4A496EA10}" type="pres">
      <dgm:prSet presAssocID="{F2028934-7D5A-4F2C-9AD1-AF0A17FE7A0B}" presName="parTxOnlySpace" presStyleCnt="0"/>
      <dgm:spPr/>
    </dgm:pt>
    <dgm:pt modelId="{5443B0E9-DD65-4DDE-BFDB-0FD99F3CF672}" type="pres">
      <dgm:prSet presAssocID="{77207035-79FB-434B-87DE-8083FB65E5CC}" presName="parTxOnly" presStyleLbl="node1" presStyleIdx="6" presStyleCnt="47">
        <dgm:presLayoutVars>
          <dgm:chMax val="0"/>
          <dgm:chPref val="0"/>
          <dgm:bulletEnabled val="1"/>
        </dgm:presLayoutVars>
      </dgm:prSet>
      <dgm:spPr/>
    </dgm:pt>
    <dgm:pt modelId="{7F84752B-8D7F-40B4-A1F5-1B2F434D5286}" type="pres">
      <dgm:prSet presAssocID="{118E9C3F-7DDC-420F-B9E2-5415BDA08635}" presName="parTxOnlySpace" presStyleCnt="0"/>
      <dgm:spPr/>
    </dgm:pt>
    <dgm:pt modelId="{D532D95E-8E29-4DF6-9CA8-706700B5099A}" type="pres">
      <dgm:prSet presAssocID="{6BF6786E-CE56-450B-AFF5-C36DD23A6A02}" presName="parTxOnly" presStyleLbl="node1" presStyleIdx="7" presStyleCnt="47">
        <dgm:presLayoutVars>
          <dgm:chMax val="0"/>
          <dgm:chPref val="0"/>
          <dgm:bulletEnabled val="1"/>
        </dgm:presLayoutVars>
      </dgm:prSet>
      <dgm:spPr/>
    </dgm:pt>
    <dgm:pt modelId="{C77AA9D1-4BC9-4093-9B88-09A306851C74}" type="pres">
      <dgm:prSet presAssocID="{9C7CEA56-A1CF-44C2-898C-FCE9B33D923F}" presName="parTxOnlySpace" presStyleCnt="0"/>
      <dgm:spPr/>
    </dgm:pt>
    <dgm:pt modelId="{9F5350E6-F84C-4980-BF75-43487FDC8D56}" type="pres">
      <dgm:prSet presAssocID="{96E11CA4-426A-4B4F-9B1E-B404B9D44DF7}" presName="parTxOnly" presStyleLbl="node1" presStyleIdx="8" presStyleCnt="47">
        <dgm:presLayoutVars>
          <dgm:chMax val="0"/>
          <dgm:chPref val="0"/>
          <dgm:bulletEnabled val="1"/>
        </dgm:presLayoutVars>
      </dgm:prSet>
      <dgm:spPr/>
    </dgm:pt>
    <dgm:pt modelId="{08A75441-0AF8-4FC1-A9D8-CA618942074A}" type="pres">
      <dgm:prSet presAssocID="{A2CC1DAB-A2B9-410A-BD29-7AFB9D0427B8}" presName="parTxOnlySpace" presStyleCnt="0"/>
      <dgm:spPr/>
    </dgm:pt>
    <dgm:pt modelId="{7A46492B-44DD-426F-8CC8-18B46EA01085}" type="pres">
      <dgm:prSet presAssocID="{C4FED9E9-9961-4712-B9C6-73A90F2F8A69}" presName="parTxOnly" presStyleLbl="node1" presStyleIdx="9" presStyleCnt="47">
        <dgm:presLayoutVars>
          <dgm:chMax val="0"/>
          <dgm:chPref val="0"/>
          <dgm:bulletEnabled val="1"/>
        </dgm:presLayoutVars>
      </dgm:prSet>
      <dgm:spPr/>
    </dgm:pt>
    <dgm:pt modelId="{ED4C4637-B158-4518-8D9B-464F5F20E556}" type="pres">
      <dgm:prSet presAssocID="{C1916B19-749E-40A2-95F1-8AB5368EBD54}" presName="parTxOnlySpace" presStyleCnt="0"/>
      <dgm:spPr/>
    </dgm:pt>
    <dgm:pt modelId="{73CC7D1D-06CD-4C58-B964-64E6BF033A15}" type="pres">
      <dgm:prSet presAssocID="{984863FB-6CF6-4161-8B7D-62B5C98D8D21}" presName="parTxOnly" presStyleLbl="node1" presStyleIdx="10" presStyleCnt="47">
        <dgm:presLayoutVars>
          <dgm:chMax val="0"/>
          <dgm:chPref val="0"/>
          <dgm:bulletEnabled val="1"/>
        </dgm:presLayoutVars>
      </dgm:prSet>
      <dgm:spPr/>
    </dgm:pt>
    <dgm:pt modelId="{332519FB-4928-48F8-B832-6CACB951D0A0}" type="pres">
      <dgm:prSet presAssocID="{72821A8C-1293-4A08-B575-6E5B8FEBE2AE}" presName="parTxOnlySpace" presStyleCnt="0"/>
      <dgm:spPr/>
    </dgm:pt>
    <dgm:pt modelId="{66BAEFFC-C3EB-4F50-8F8F-6A4469D2DEA0}" type="pres">
      <dgm:prSet presAssocID="{2B36FF42-10DA-434F-8EAC-87AA82A00CF2}" presName="parTxOnly" presStyleLbl="node1" presStyleIdx="11" presStyleCnt="47">
        <dgm:presLayoutVars>
          <dgm:chMax val="0"/>
          <dgm:chPref val="0"/>
          <dgm:bulletEnabled val="1"/>
        </dgm:presLayoutVars>
      </dgm:prSet>
      <dgm:spPr/>
    </dgm:pt>
    <dgm:pt modelId="{8ADCF1AD-CE1A-42EF-82F0-684AE243F287}" type="pres">
      <dgm:prSet presAssocID="{C2583CAC-AC4A-451C-8A06-29F52C1E5378}" presName="parTxOnlySpace" presStyleCnt="0"/>
      <dgm:spPr/>
    </dgm:pt>
    <dgm:pt modelId="{3C065952-21CD-4799-86FA-E2A971361FE4}" type="pres">
      <dgm:prSet presAssocID="{E6FDC621-6D88-4EC9-A149-2CB79EFC6CE9}" presName="parTxOnly" presStyleLbl="node1" presStyleIdx="12" presStyleCnt="47">
        <dgm:presLayoutVars>
          <dgm:chMax val="0"/>
          <dgm:chPref val="0"/>
          <dgm:bulletEnabled val="1"/>
        </dgm:presLayoutVars>
      </dgm:prSet>
      <dgm:spPr/>
    </dgm:pt>
    <dgm:pt modelId="{53B7D5A2-E2F8-4B79-A369-E21145955C3E}" type="pres">
      <dgm:prSet presAssocID="{2CE6CC19-C2B7-4A69-B00E-DCA3A31F70F9}" presName="parTxOnlySpace" presStyleCnt="0"/>
      <dgm:spPr/>
    </dgm:pt>
    <dgm:pt modelId="{6F774310-92CA-4D7A-86A6-BD8F96BFE8CB}" type="pres">
      <dgm:prSet presAssocID="{455A38A2-3D8F-4364-A886-5337AA77DB6E}" presName="parTxOnly" presStyleLbl="node1" presStyleIdx="13" presStyleCnt="47">
        <dgm:presLayoutVars>
          <dgm:chMax val="0"/>
          <dgm:chPref val="0"/>
          <dgm:bulletEnabled val="1"/>
        </dgm:presLayoutVars>
      </dgm:prSet>
      <dgm:spPr/>
    </dgm:pt>
    <dgm:pt modelId="{48FD9707-5D89-40C6-943A-A32A3DE8652E}" type="pres">
      <dgm:prSet presAssocID="{9477357F-9933-4AF8-ABE6-CDA78C446EA0}" presName="parTxOnlySpace" presStyleCnt="0"/>
      <dgm:spPr/>
    </dgm:pt>
    <dgm:pt modelId="{EFF3E946-E131-450F-A535-E696C0E5CDB6}" type="pres">
      <dgm:prSet presAssocID="{33B88C63-44A1-4526-8BDF-F989E7C3FE4F}" presName="parTxOnly" presStyleLbl="node1" presStyleIdx="14" presStyleCnt="47">
        <dgm:presLayoutVars>
          <dgm:chMax val="0"/>
          <dgm:chPref val="0"/>
          <dgm:bulletEnabled val="1"/>
        </dgm:presLayoutVars>
      </dgm:prSet>
      <dgm:spPr/>
    </dgm:pt>
    <dgm:pt modelId="{4FC75D34-6C50-4CA3-89BC-A7DBB2C492DF}" type="pres">
      <dgm:prSet presAssocID="{BBBC8BC8-3EBC-4577-8AD0-24F901F49CAB}" presName="parTxOnlySpace" presStyleCnt="0"/>
      <dgm:spPr/>
    </dgm:pt>
    <dgm:pt modelId="{669E40D0-1237-44E1-8F92-120AC1BC5F3D}" type="pres">
      <dgm:prSet presAssocID="{EDF1E08D-A61A-4F59-81EE-107D6E48F778}" presName="parTxOnly" presStyleLbl="node1" presStyleIdx="15" presStyleCnt="47">
        <dgm:presLayoutVars>
          <dgm:chMax val="0"/>
          <dgm:chPref val="0"/>
          <dgm:bulletEnabled val="1"/>
        </dgm:presLayoutVars>
      </dgm:prSet>
      <dgm:spPr/>
    </dgm:pt>
    <dgm:pt modelId="{3DFAA30E-E307-4D33-8949-48932AA99DD7}" type="pres">
      <dgm:prSet presAssocID="{27166659-4E2F-48DD-BC7D-6F4BE45F4B3C}" presName="parTxOnlySpace" presStyleCnt="0"/>
      <dgm:spPr/>
    </dgm:pt>
    <dgm:pt modelId="{2E05DCCA-AC92-47C0-848B-A9F289F89319}" type="pres">
      <dgm:prSet presAssocID="{5D39C2A6-ACFA-475C-94B4-3EBDA2B53102}" presName="parTxOnly" presStyleLbl="node1" presStyleIdx="16" presStyleCnt="47">
        <dgm:presLayoutVars>
          <dgm:chMax val="0"/>
          <dgm:chPref val="0"/>
          <dgm:bulletEnabled val="1"/>
        </dgm:presLayoutVars>
      </dgm:prSet>
      <dgm:spPr/>
    </dgm:pt>
    <dgm:pt modelId="{BB27174C-7C21-45AA-88E9-015638D06397}" type="pres">
      <dgm:prSet presAssocID="{E088C834-DBF9-48F5-A875-7C99BE7EACF5}" presName="parTxOnlySpace" presStyleCnt="0"/>
      <dgm:spPr/>
    </dgm:pt>
    <dgm:pt modelId="{248C77B3-9B5F-4A59-945B-BB330DBFB5B7}" type="pres">
      <dgm:prSet presAssocID="{217803F3-5FA0-4325-A5CF-2D2905237B49}" presName="parTxOnly" presStyleLbl="node1" presStyleIdx="17" presStyleCnt="47">
        <dgm:presLayoutVars>
          <dgm:chMax val="0"/>
          <dgm:chPref val="0"/>
          <dgm:bulletEnabled val="1"/>
        </dgm:presLayoutVars>
      </dgm:prSet>
      <dgm:spPr/>
    </dgm:pt>
    <dgm:pt modelId="{46C505E6-96FD-4C7A-B333-378F0B4CAC3A}" type="pres">
      <dgm:prSet presAssocID="{70C05DE4-0F64-4820-BF06-A5C39CF8368E}" presName="parTxOnlySpace" presStyleCnt="0"/>
      <dgm:spPr/>
    </dgm:pt>
    <dgm:pt modelId="{28AA2079-D5E9-4469-BB4D-1A58B4935E0A}" type="pres">
      <dgm:prSet presAssocID="{54D5220C-0555-43F0-9BB6-5A15967EFDD4}" presName="parTxOnly" presStyleLbl="node1" presStyleIdx="18" presStyleCnt="47">
        <dgm:presLayoutVars>
          <dgm:chMax val="0"/>
          <dgm:chPref val="0"/>
          <dgm:bulletEnabled val="1"/>
        </dgm:presLayoutVars>
      </dgm:prSet>
      <dgm:spPr/>
    </dgm:pt>
    <dgm:pt modelId="{2BF5FFF6-9153-4D35-8C1A-351011A3A6D0}" type="pres">
      <dgm:prSet presAssocID="{CEA741B1-EB47-4D0F-9866-63434784E8E6}" presName="parTxOnlySpace" presStyleCnt="0"/>
      <dgm:spPr/>
    </dgm:pt>
    <dgm:pt modelId="{4C695CF5-7985-4A7A-B07B-CC911B1DE07E}" type="pres">
      <dgm:prSet presAssocID="{1ED6FE7A-15DA-4794-B547-697F1E5F4471}" presName="parTxOnly" presStyleLbl="node1" presStyleIdx="19" presStyleCnt="47">
        <dgm:presLayoutVars>
          <dgm:chMax val="0"/>
          <dgm:chPref val="0"/>
          <dgm:bulletEnabled val="1"/>
        </dgm:presLayoutVars>
      </dgm:prSet>
      <dgm:spPr/>
    </dgm:pt>
    <dgm:pt modelId="{2E57C92B-CE47-4963-B5C1-A99A52D147C1}" type="pres">
      <dgm:prSet presAssocID="{AA650FC6-4461-4F3C-B601-0A4E5580C370}" presName="parTxOnlySpace" presStyleCnt="0"/>
      <dgm:spPr/>
    </dgm:pt>
    <dgm:pt modelId="{88F30D80-CF3A-4FBC-85E3-296D1B2A1276}" type="pres">
      <dgm:prSet presAssocID="{2189610C-5D61-43D7-8823-1CEBB270BA4D}" presName="parTxOnly" presStyleLbl="node1" presStyleIdx="20" presStyleCnt="47">
        <dgm:presLayoutVars>
          <dgm:chMax val="0"/>
          <dgm:chPref val="0"/>
          <dgm:bulletEnabled val="1"/>
        </dgm:presLayoutVars>
      </dgm:prSet>
      <dgm:spPr/>
    </dgm:pt>
    <dgm:pt modelId="{675E7557-DBCC-4CC2-A6DB-A0414D809EC7}" type="pres">
      <dgm:prSet presAssocID="{BF39514A-D05C-4EBB-A414-3DF61757AD80}" presName="parTxOnlySpace" presStyleCnt="0"/>
      <dgm:spPr/>
    </dgm:pt>
    <dgm:pt modelId="{6132BD19-C5A7-46E6-86B4-E935E1EDF485}" type="pres">
      <dgm:prSet presAssocID="{A90FB622-8DB8-4CC8-AEBE-552A76549F9C}" presName="parTxOnly" presStyleLbl="node1" presStyleIdx="21" presStyleCnt="47">
        <dgm:presLayoutVars>
          <dgm:chMax val="0"/>
          <dgm:chPref val="0"/>
          <dgm:bulletEnabled val="1"/>
        </dgm:presLayoutVars>
      </dgm:prSet>
      <dgm:spPr/>
    </dgm:pt>
    <dgm:pt modelId="{6DE77678-D3CE-4269-9654-79D321A6B355}" type="pres">
      <dgm:prSet presAssocID="{333CEA84-C111-4FC1-834E-66CCA2FE6E02}" presName="parTxOnlySpace" presStyleCnt="0"/>
      <dgm:spPr/>
    </dgm:pt>
    <dgm:pt modelId="{CC0504BD-06F7-4E90-BAD6-71F75AEACD8B}" type="pres">
      <dgm:prSet presAssocID="{6666D7F5-E4E0-4439-AABC-E2402974CD3B}" presName="parTxOnly" presStyleLbl="node1" presStyleIdx="22" presStyleCnt="47">
        <dgm:presLayoutVars>
          <dgm:chMax val="0"/>
          <dgm:chPref val="0"/>
          <dgm:bulletEnabled val="1"/>
        </dgm:presLayoutVars>
      </dgm:prSet>
      <dgm:spPr/>
    </dgm:pt>
    <dgm:pt modelId="{CB5F48D4-9A1D-484A-8E8D-E4D6B6DDB2AF}" type="pres">
      <dgm:prSet presAssocID="{83775C9E-F075-454C-8BBA-8D5C575A6DFF}" presName="parTxOnlySpace" presStyleCnt="0"/>
      <dgm:spPr/>
    </dgm:pt>
    <dgm:pt modelId="{76C70DC3-6F4B-4BA4-9725-BC2E394B998D}" type="pres">
      <dgm:prSet presAssocID="{13BCF9D2-1368-49D0-9DC2-F65BE90831F9}" presName="parTxOnly" presStyleLbl="node1" presStyleIdx="23" presStyleCnt="47">
        <dgm:presLayoutVars>
          <dgm:chMax val="0"/>
          <dgm:chPref val="0"/>
          <dgm:bulletEnabled val="1"/>
        </dgm:presLayoutVars>
      </dgm:prSet>
      <dgm:spPr/>
    </dgm:pt>
    <dgm:pt modelId="{DEC33302-B057-40BF-B116-94CDAF173FE2}" type="pres">
      <dgm:prSet presAssocID="{996497EE-BAA6-4DAE-9220-07E530244CCE}" presName="parTxOnlySpace" presStyleCnt="0"/>
      <dgm:spPr/>
    </dgm:pt>
    <dgm:pt modelId="{F3505FFB-59F7-489F-A995-5BAD30193203}" type="pres">
      <dgm:prSet presAssocID="{E56A25AE-4D37-4C9E-8886-39FED99DE57B}" presName="parTxOnly" presStyleLbl="node1" presStyleIdx="24" presStyleCnt="47">
        <dgm:presLayoutVars>
          <dgm:chMax val="0"/>
          <dgm:chPref val="0"/>
          <dgm:bulletEnabled val="1"/>
        </dgm:presLayoutVars>
      </dgm:prSet>
      <dgm:spPr/>
    </dgm:pt>
    <dgm:pt modelId="{383CAC2B-AB65-44CA-84E2-A550AAC46B0F}" type="pres">
      <dgm:prSet presAssocID="{895DCD89-0FEE-4FCE-B0C7-401EA17C2316}" presName="parTxOnlySpace" presStyleCnt="0"/>
      <dgm:spPr/>
    </dgm:pt>
    <dgm:pt modelId="{BBED9654-6FF3-44D6-AFE5-7FE21519728C}" type="pres">
      <dgm:prSet presAssocID="{569596BF-3FA6-4432-8640-56C1443BD3F7}" presName="parTxOnly" presStyleLbl="node1" presStyleIdx="25" presStyleCnt="47">
        <dgm:presLayoutVars>
          <dgm:chMax val="0"/>
          <dgm:chPref val="0"/>
          <dgm:bulletEnabled val="1"/>
        </dgm:presLayoutVars>
      </dgm:prSet>
      <dgm:spPr/>
    </dgm:pt>
    <dgm:pt modelId="{8FE9DB1D-9E4B-4F91-AAC6-6096D459FD12}" type="pres">
      <dgm:prSet presAssocID="{ED532F24-CA42-43FC-AF1B-065A56E1AB13}" presName="parTxOnlySpace" presStyleCnt="0"/>
      <dgm:spPr/>
    </dgm:pt>
    <dgm:pt modelId="{CB5ECA36-D093-409A-ABF6-3A57D364E6BD}" type="pres">
      <dgm:prSet presAssocID="{B87D0408-4417-4E08-9AE5-18CA55DE6C66}" presName="parTxOnly" presStyleLbl="node1" presStyleIdx="26" presStyleCnt="47">
        <dgm:presLayoutVars>
          <dgm:chMax val="0"/>
          <dgm:chPref val="0"/>
          <dgm:bulletEnabled val="1"/>
        </dgm:presLayoutVars>
      </dgm:prSet>
      <dgm:spPr/>
    </dgm:pt>
    <dgm:pt modelId="{F0AFF1DE-9A70-4208-B324-037D25C13ABD}" type="pres">
      <dgm:prSet presAssocID="{F63F6ABF-7589-4D18-BCCA-E8886498389A}" presName="parTxOnlySpace" presStyleCnt="0"/>
      <dgm:spPr/>
    </dgm:pt>
    <dgm:pt modelId="{213110E4-B682-4C42-930A-3D4F3E8CF657}" type="pres">
      <dgm:prSet presAssocID="{9CAD9366-90A9-456A-9F12-21B269568936}" presName="parTxOnly" presStyleLbl="node1" presStyleIdx="27" presStyleCnt="47">
        <dgm:presLayoutVars>
          <dgm:chMax val="0"/>
          <dgm:chPref val="0"/>
          <dgm:bulletEnabled val="1"/>
        </dgm:presLayoutVars>
      </dgm:prSet>
      <dgm:spPr/>
    </dgm:pt>
    <dgm:pt modelId="{7684D6D8-5E44-41F0-B574-28E0CC91DD34}" type="pres">
      <dgm:prSet presAssocID="{A03AE070-C553-498E-9103-A4D6BD9DF433}" presName="parTxOnlySpace" presStyleCnt="0"/>
      <dgm:spPr/>
    </dgm:pt>
    <dgm:pt modelId="{F99F1875-7736-4865-87C1-26D93DF6F094}" type="pres">
      <dgm:prSet presAssocID="{2BF27F72-2309-4022-B9A2-E3E226A058B8}" presName="parTxOnly" presStyleLbl="node1" presStyleIdx="28" presStyleCnt="47">
        <dgm:presLayoutVars>
          <dgm:chMax val="0"/>
          <dgm:chPref val="0"/>
          <dgm:bulletEnabled val="1"/>
        </dgm:presLayoutVars>
      </dgm:prSet>
      <dgm:spPr/>
    </dgm:pt>
    <dgm:pt modelId="{21A5CD16-EE52-4745-BEA0-1791C91D7484}" type="pres">
      <dgm:prSet presAssocID="{2219B23D-9A61-4624-B07B-CCD7312E4429}" presName="parTxOnlySpace" presStyleCnt="0"/>
      <dgm:spPr/>
    </dgm:pt>
    <dgm:pt modelId="{32E12B29-7834-4BFA-B0E9-4C0BC41421AA}" type="pres">
      <dgm:prSet presAssocID="{0E8FC688-B430-4D84-9349-BB764037521D}" presName="parTxOnly" presStyleLbl="node1" presStyleIdx="29" presStyleCnt="47">
        <dgm:presLayoutVars>
          <dgm:chMax val="0"/>
          <dgm:chPref val="0"/>
          <dgm:bulletEnabled val="1"/>
        </dgm:presLayoutVars>
      </dgm:prSet>
      <dgm:spPr/>
    </dgm:pt>
    <dgm:pt modelId="{461BC424-3086-477F-AAE7-F7991D011A9A}" type="pres">
      <dgm:prSet presAssocID="{DE3C7A9C-FDB4-4144-92CC-1805A0853DEE}" presName="parTxOnlySpace" presStyleCnt="0"/>
      <dgm:spPr/>
    </dgm:pt>
    <dgm:pt modelId="{5EB3F87F-A6AE-4CD1-9BBB-7F444CC9E582}" type="pres">
      <dgm:prSet presAssocID="{EEF5339B-D0A2-4C7E-9318-A16532353349}" presName="parTxOnly" presStyleLbl="node1" presStyleIdx="30" presStyleCnt="47">
        <dgm:presLayoutVars>
          <dgm:chMax val="0"/>
          <dgm:chPref val="0"/>
          <dgm:bulletEnabled val="1"/>
        </dgm:presLayoutVars>
      </dgm:prSet>
      <dgm:spPr/>
    </dgm:pt>
    <dgm:pt modelId="{7684E89A-5EF9-40DB-BB04-5FB807AFCFB2}" type="pres">
      <dgm:prSet presAssocID="{63B3C4A3-5C59-44A3-B8EA-A3C3A8C051AF}" presName="parTxOnlySpace" presStyleCnt="0"/>
      <dgm:spPr/>
    </dgm:pt>
    <dgm:pt modelId="{AE884B83-49E5-477E-AB98-DBCA2B468E31}" type="pres">
      <dgm:prSet presAssocID="{8E5A4504-E902-47BE-981E-33F05CAE6B03}" presName="parTxOnly" presStyleLbl="node1" presStyleIdx="31" presStyleCnt="47">
        <dgm:presLayoutVars>
          <dgm:chMax val="0"/>
          <dgm:chPref val="0"/>
          <dgm:bulletEnabled val="1"/>
        </dgm:presLayoutVars>
      </dgm:prSet>
      <dgm:spPr/>
    </dgm:pt>
    <dgm:pt modelId="{F63E1B4E-35A4-49B5-9F45-DC2D2592F201}" type="pres">
      <dgm:prSet presAssocID="{790B7711-6BEE-4F1A-B409-03F10A2CA77A}" presName="parTxOnlySpace" presStyleCnt="0"/>
      <dgm:spPr/>
    </dgm:pt>
    <dgm:pt modelId="{2CBE816D-CD99-4915-B107-D56B19BB2D65}" type="pres">
      <dgm:prSet presAssocID="{D6509D47-F5B6-459C-90FB-79BB412D6C8E}" presName="parTxOnly" presStyleLbl="node1" presStyleIdx="32" presStyleCnt="47">
        <dgm:presLayoutVars>
          <dgm:chMax val="0"/>
          <dgm:chPref val="0"/>
          <dgm:bulletEnabled val="1"/>
        </dgm:presLayoutVars>
      </dgm:prSet>
      <dgm:spPr/>
    </dgm:pt>
    <dgm:pt modelId="{49DCD7B0-DE73-4F84-9BE9-DF05EB2C8B02}" type="pres">
      <dgm:prSet presAssocID="{FCE3220A-D1FC-4A28-9ABB-915C4D5C1F01}" presName="parTxOnlySpace" presStyleCnt="0"/>
      <dgm:spPr/>
    </dgm:pt>
    <dgm:pt modelId="{9C96138D-1899-4B2C-93D5-4F5867BB7B75}" type="pres">
      <dgm:prSet presAssocID="{30397097-F393-4009-B5FC-C8F316E7C49E}" presName="parTxOnly" presStyleLbl="node1" presStyleIdx="33" presStyleCnt="47">
        <dgm:presLayoutVars>
          <dgm:chMax val="0"/>
          <dgm:chPref val="0"/>
          <dgm:bulletEnabled val="1"/>
        </dgm:presLayoutVars>
      </dgm:prSet>
      <dgm:spPr/>
    </dgm:pt>
    <dgm:pt modelId="{E09351B2-6072-4876-8473-D191AFB496C4}" type="pres">
      <dgm:prSet presAssocID="{5AD88067-FBFC-4F13-AA4E-52A721AA14A3}" presName="parTxOnlySpace" presStyleCnt="0"/>
      <dgm:spPr/>
    </dgm:pt>
    <dgm:pt modelId="{81B48178-D50C-4EC8-ACE8-5244AA005A18}" type="pres">
      <dgm:prSet presAssocID="{36DE1052-4C48-4E30-89FC-F4804C71B810}" presName="parTxOnly" presStyleLbl="node1" presStyleIdx="34" presStyleCnt="47">
        <dgm:presLayoutVars>
          <dgm:chMax val="0"/>
          <dgm:chPref val="0"/>
          <dgm:bulletEnabled val="1"/>
        </dgm:presLayoutVars>
      </dgm:prSet>
      <dgm:spPr/>
    </dgm:pt>
    <dgm:pt modelId="{EBE4B74D-5A0E-44E7-BDF2-FDA1D9B256BD}" type="pres">
      <dgm:prSet presAssocID="{DD43B3DA-4D4A-4246-A9A4-04BE210B3E50}" presName="parTxOnlySpace" presStyleCnt="0"/>
      <dgm:spPr/>
    </dgm:pt>
    <dgm:pt modelId="{E30B6B40-6058-4530-AB6C-422AC10EBA39}" type="pres">
      <dgm:prSet presAssocID="{D5394441-C92C-4890-B03E-C65AA421BF9F}" presName="parTxOnly" presStyleLbl="node1" presStyleIdx="35" presStyleCnt="47">
        <dgm:presLayoutVars>
          <dgm:chMax val="0"/>
          <dgm:chPref val="0"/>
          <dgm:bulletEnabled val="1"/>
        </dgm:presLayoutVars>
      </dgm:prSet>
      <dgm:spPr/>
    </dgm:pt>
    <dgm:pt modelId="{C3342D27-9960-4D12-8F45-41088844A9A1}" type="pres">
      <dgm:prSet presAssocID="{9C5EBAB9-9C62-45FB-82BE-620615041086}" presName="parTxOnlySpace" presStyleCnt="0"/>
      <dgm:spPr/>
    </dgm:pt>
    <dgm:pt modelId="{C39F8AA5-DD4C-4191-9B13-BFC93698D6BE}" type="pres">
      <dgm:prSet presAssocID="{276DCF5B-C91F-4571-9185-74B973CBFD4D}" presName="parTxOnly" presStyleLbl="node1" presStyleIdx="36" presStyleCnt="47">
        <dgm:presLayoutVars>
          <dgm:chMax val="0"/>
          <dgm:chPref val="0"/>
          <dgm:bulletEnabled val="1"/>
        </dgm:presLayoutVars>
      </dgm:prSet>
      <dgm:spPr/>
    </dgm:pt>
    <dgm:pt modelId="{AACCE2CB-7F58-4432-9C53-86CC9A531AC3}" type="pres">
      <dgm:prSet presAssocID="{8B9AC2D2-7DD4-441D-BDF4-AF39DFB3582C}" presName="parTxOnlySpace" presStyleCnt="0"/>
      <dgm:spPr/>
    </dgm:pt>
    <dgm:pt modelId="{B2686FAA-FB9D-4673-AE67-49DE37F71766}" type="pres">
      <dgm:prSet presAssocID="{0891AB10-CCAE-46E7-8484-A251A9D6480C}" presName="parTxOnly" presStyleLbl="node1" presStyleIdx="37" presStyleCnt="47">
        <dgm:presLayoutVars>
          <dgm:chMax val="0"/>
          <dgm:chPref val="0"/>
          <dgm:bulletEnabled val="1"/>
        </dgm:presLayoutVars>
      </dgm:prSet>
      <dgm:spPr/>
    </dgm:pt>
    <dgm:pt modelId="{46B9EF6B-2777-4CB3-9F18-460527B0776B}" type="pres">
      <dgm:prSet presAssocID="{79EDB0FF-C83D-4E74-8A41-B7E4E42D42C5}" presName="parTxOnlySpace" presStyleCnt="0"/>
      <dgm:spPr/>
    </dgm:pt>
    <dgm:pt modelId="{7979287D-8E73-49C9-9910-85D1397DD6B1}" type="pres">
      <dgm:prSet presAssocID="{54FB5747-CFFD-4076-8057-C76D83AC3146}" presName="parTxOnly" presStyleLbl="node1" presStyleIdx="38" presStyleCnt="47">
        <dgm:presLayoutVars>
          <dgm:chMax val="0"/>
          <dgm:chPref val="0"/>
          <dgm:bulletEnabled val="1"/>
        </dgm:presLayoutVars>
      </dgm:prSet>
      <dgm:spPr/>
    </dgm:pt>
    <dgm:pt modelId="{40558AB5-2B5E-40A6-A0FD-C932727509A8}" type="pres">
      <dgm:prSet presAssocID="{027F0D2F-16E6-4883-8B43-01F7CD35DC2A}" presName="parTxOnlySpace" presStyleCnt="0"/>
      <dgm:spPr/>
    </dgm:pt>
    <dgm:pt modelId="{4832EE1F-3BF1-42C5-875D-B40D49B5288B}" type="pres">
      <dgm:prSet presAssocID="{E8AD6003-5519-4386-BA92-022D371C9689}" presName="parTxOnly" presStyleLbl="node1" presStyleIdx="39" presStyleCnt="47">
        <dgm:presLayoutVars>
          <dgm:chMax val="0"/>
          <dgm:chPref val="0"/>
          <dgm:bulletEnabled val="1"/>
        </dgm:presLayoutVars>
      </dgm:prSet>
      <dgm:spPr/>
    </dgm:pt>
    <dgm:pt modelId="{F47E745A-6193-4ACC-A9BE-2A955FE8A7A2}" type="pres">
      <dgm:prSet presAssocID="{FB09D72E-6879-420E-8490-C874132D98E6}" presName="parTxOnlySpace" presStyleCnt="0"/>
      <dgm:spPr/>
    </dgm:pt>
    <dgm:pt modelId="{B244F8EF-0A38-44D8-8266-A77BCCCF4DF9}" type="pres">
      <dgm:prSet presAssocID="{3919F5D8-4FAD-4727-BDF9-DC73EB68F681}" presName="parTxOnly" presStyleLbl="node1" presStyleIdx="40" presStyleCnt="47">
        <dgm:presLayoutVars>
          <dgm:chMax val="0"/>
          <dgm:chPref val="0"/>
          <dgm:bulletEnabled val="1"/>
        </dgm:presLayoutVars>
      </dgm:prSet>
      <dgm:spPr/>
    </dgm:pt>
    <dgm:pt modelId="{40B1BF40-6753-43F7-BD9A-6ECD3B6B2AFC}" type="pres">
      <dgm:prSet presAssocID="{3C682246-7C77-4CF6-8860-2A1B7397B470}" presName="parTxOnlySpace" presStyleCnt="0"/>
      <dgm:spPr/>
    </dgm:pt>
    <dgm:pt modelId="{65A78B7E-9090-47BC-9271-06E0900E3F46}" type="pres">
      <dgm:prSet presAssocID="{90E8890A-C1B3-46A4-8BF0-17E6BED71600}" presName="parTxOnly" presStyleLbl="node1" presStyleIdx="41" presStyleCnt="47">
        <dgm:presLayoutVars>
          <dgm:chMax val="0"/>
          <dgm:chPref val="0"/>
          <dgm:bulletEnabled val="1"/>
        </dgm:presLayoutVars>
      </dgm:prSet>
      <dgm:spPr/>
    </dgm:pt>
    <dgm:pt modelId="{1914C526-F9D9-4F00-99CD-14761BAEE050}" type="pres">
      <dgm:prSet presAssocID="{DE454349-8CE4-4B33-8CA6-8D40333C3481}" presName="parTxOnlySpace" presStyleCnt="0"/>
      <dgm:spPr/>
    </dgm:pt>
    <dgm:pt modelId="{8EA551BE-EAA1-4A3F-B4A0-D5C4E353A417}" type="pres">
      <dgm:prSet presAssocID="{2DF8DD58-3F64-4572-BEE3-38C2FFADCCF3}" presName="parTxOnly" presStyleLbl="node1" presStyleIdx="42" presStyleCnt="47">
        <dgm:presLayoutVars>
          <dgm:chMax val="0"/>
          <dgm:chPref val="0"/>
          <dgm:bulletEnabled val="1"/>
        </dgm:presLayoutVars>
      </dgm:prSet>
      <dgm:spPr/>
    </dgm:pt>
    <dgm:pt modelId="{792465C2-39CA-4686-851E-2BBA5BFD2265}" type="pres">
      <dgm:prSet presAssocID="{EE615260-528A-49B6-8E8F-776C2300059F}" presName="parTxOnlySpace" presStyleCnt="0"/>
      <dgm:spPr/>
    </dgm:pt>
    <dgm:pt modelId="{7CB5E739-3048-4B42-A49A-066D67C4196A}" type="pres">
      <dgm:prSet presAssocID="{5D7689BB-D820-434E-9054-191E1FA03955}" presName="parTxOnly" presStyleLbl="node1" presStyleIdx="43" presStyleCnt="47">
        <dgm:presLayoutVars>
          <dgm:chMax val="0"/>
          <dgm:chPref val="0"/>
          <dgm:bulletEnabled val="1"/>
        </dgm:presLayoutVars>
      </dgm:prSet>
      <dgm:spPr/>
    </dgm:pt>
    <dgm:pt modelId="{D783CDDC-CAB0-48C8-8778-23EA70CE593C}" type="pres">
      <dgm:prSet presAssocID="{04D78FE7-000C-4CE2-98C9-B6C86528A1F5}" presName="parTxOnlySpace" presStyleCnt="0"/>
      <dgm:spPr/>
    </dgm:pt>
    <dgm:pt modelId="{52F7E4C5-E2FA-41C8-A8BB-74C9F5971D84}" type="pres">
      <dgm:prSet presAssocID="{F45581E7-372D-44CA-8C10-7A23F29D6E8D}" presName="parTxOnly" presStyleLbl="node1" presStyleIdx="44" presStyleCnt="47">
        <dgm:presLayoutVars>
          <dgm:chMax val="0"/>
          <dgm:chPref val="0"/>
          <dgm:bulletEnabled val="1"/>
        </dgm:presLayoutVars>
      </dgm:prSet>
      <dgm:spPr/>
    </dgm:pt>
    <dgm:pt modelId="{513C6C7E-C3E8-43D9-8EA8-BA80E50D4065}" type="pres">
      <dgm:prSet presAssocID="{FC2F3D05-DB02-4354-927D-BA7739258127}" presName="parTxOnlySpace" presStyleCnt="0"/>
      <dgm:spPr/>
    </dgm:pt>
    <dgm:pt modelId="{366A4F1C-B86A-4ACC-9F67-7C37038206B7}" type="pres">
      <dgm:prSet presAssocID="{6F825229-F5DD-469D-A525-AA6342D3C0FC}" presName="parTxOnly" presStyleLbl="node1" presStyleIdx="45" presStyleCnt="47">
        <dgm:presLayoutVars>
          <dgm:chMax val="0"/>
          <dgm:chPref val="0"/>
          <dgm:bulletEnabled val="1"/>
        </dgm:presLayoutVars>
      </dgm:prSet>
      <dgm:spPr/>
    </dgm:pt>
    <dgm:pt modelId="{1C3DE1C9-5092-4DDF-9846-69730CED304B}" type="pres">
      <dgm:prSet presAssocID="{2FED4E5C-4A41-4471-AA9C-AE12B01B8D34}" presName="parTxOnlySpace" presStyleCnt="0"/>
      <dgm:spPr/>
    </dgm:pt>
    <dgm:pt modelId="{631BE871-1108-41D4-9B20-3DEA6EB467EF}" type="pres">
      <dgm:prSet presAssocID="{CAEEA968-42F1-4202-91AF-23A9E02A3D8E}" presName="parTxOnly" presStyleLbl="node1" presStyleIdx="46" presStyleCnt="47">
        <dgm:presLayoutVars>
          <dgm:chMax val="0"/>
          <dgm:chPref val="0"/>
          <dgm:bulletEnabled val="1"/>
        </dgm:presLayoutVars>
      </dgm:prSet>
      <dgm:spPr/>
    </dgm:pt>
  </dgm:ptLst>
  <dgm:cxnLst>
    <dgm:cxn modelId="{30744D01-2EFE-4B1F-80A8-38B1932E34BA}" srcId="{91979FB0-EE87-4425-822A-1FA4BEA7F08E}" destId="{70F120B7-B30A-49BD-AED7-A8FB1F9A8ECD}" srcOrd="2" destOrd="0" parTransId="{32F2FD61-58EC-4C1C-BC5F-78F969C66819}" sibTransId="{31E393B4-7E08-4B03-8009-4D3EA45C0CCA}"/>
    <dgm:cxn modelId="{DF324904-937D-4FAB-9680-093E3F9E7F6C}" type="presOf" srcId="{455A38A2-3D8F-4364-A886-5337AA77DB6E}" destId="{6F774310-92CA-4D7A-86A6-BD8F96BFE8CB}" srcOrd="0" destOrd="0" presId="urn:microsoft.com/office/officeart/2005/8/layout/chevron1"/>
    <dgm:cxn modelId="{EDFF9B06-D959-4C2F-A8F1-D2F29F0217E4}" srcId="{91979FB0-EE87-4425-822A-1FA4BEA7F08E}" destId="{1E7DE6C2-FD44-40EE-AE39-948E427BB1A0}" srcOrd="1" destOrd="0" parTransId="{502D4467-12B3-4E98-A13A-CF97B5229F04}" sibTransId="{920BF78E-7159-4C0A-8F51-153D8CFA8A6E}"/>
    <dgm:cxn modelId="{F36ED209-E8CB-4413-BA72-8DA8210C7C28}" type="presOf" srcId="{5D7689BB-D820-434E-9054-191E1FA03955}" destId="{7CB5E739-3048-4B42-A49A-066D67C4196A}" srcOrd="0" destOrd="0" presId="urn:microsoft.com/office/officeart/2005/8/layout/chevron1"/>
    <dgm:cxn modelId="{BCE7380E-24C8-4D1C-A71A-2B365EF9E406}" srcId="{91979FB0-EE87-4425-822A-1FA4BEA7F08E}" destId="{3BC58F0A-20D1-47A0-9029-400F219ECC70}" srcOrd="3" destOrd="0" parTransId="{2D8D806E-96DD-4119-AE7F-31258C19AFC7}" sibTransId="{9D709BD9-FA24-4B07-9006-E41517BD367A}"/>
    <dgm:cxn modelId="{D04F7D0E-D2B8-48CA-8037-464467B8916E}" type="presOf" srcId="{91979FB0-EE87-4425-822A-1FA4BEA7F08E}" destId="{115B342C-42DA-4B8C-A51C-31507BEAFF19}" srcOrd="0" destOrd="0" presId="urn:microsoft.com/office/officeart/2005/8/layout/chevron1"/>
    <dgm:cxn modelId="{E055DB11-7DDF-4E1C-A58D-2706518F180A}" srcId="{91979FB0-EE87-4425-822A-1FA4BEA7F08E}" destId="{984863FB-6CF6-4161-8B7D-62B5C98D8D21}" srcOrd="10" destOrd="0" parTransId="{7A5BFBB1-8939-4C26-9DDD-9BBC864B325F}" sibTransId="{72821A8C-1293-4A08-B575-6E5B8FEBE2AE}"/>
    <dgm:cxn modelId="{45B6BF12-03D9-44EE-A2CB-6B5AC8D7F90B}" type="presOf" srcId="{EDF1E08D-A61A-4F59-81EE-107D6E48F778}" destId="{669E40D0-1237-44E1-8F92-120AC1BC5F3D}" srcOrd="0" destOrd="0" presId="urn:microsoft.com/office/officeart/2005/8/layout/chevron1"/>
    <dgm:cxn modelId="{7FBAF71C-0BB9-4888-99DD-04F95BA31586}" srcId="{91979FB0-EE87-4425-822A-1FA4BEA7F08E}" destId="{E56A25AE-4D37-4C9E-8886-39FED99DE57B}" srcOrd="24" destOrd="0" parTransId="{28EABE4A-59A8-4F29-8EAD-449267621351}" sibTransId="{895DCD89-0FEE-4FCE-B0C7-401EA17C2316}"/>
    <dgm:cxn modelId="{644DB21E-4648-40ED-BDF6-D3111E3974C8}" type="presOf" srcId="{3919F5D8-4FAD-4727-BDF9-DC73EB68F681}" destId="{B244F8EF-0A38-44D8-8266-A77BCCCF4DF9}" srcOrd="0" destOrd="0" presId="urn:microsoft.com/office/officeart/2005/8/layout/chevron1"/>
    <dgm:cxn modelId="{12396120-821E-45ED-89FB-7EEC062B12E8}" srcId="{91979FB0-EE87-4425-822A-1FA4BEA7F08E}" destId="{EDF1E08D-A61A-4F59-81EE-107D6E48F778}" srcOrd="15" destOrd="0" parTransId="{4AC8C456-4F32-47DD-AC87-8FB96B05C00E}" sibTransId="{27166659-4E2F-48DD-BC7D-6F4BE45F4B3C}"/>
    <dgm:cxn modelId="{2029CB21-3EE1-45B2-8EF6-EDCFFB4F5498}" srcId="{91979FB0-EE87-4425-822A-1FA4BEA7F08E}" destId="{33B88C63-44A1-4526-8BDF-F989E7C3FE4F}" srcOrd="14" destOrd="0" parTransId="{25C76170-FC53-4443-9C64-46165ECE3648}" sibTransId="{BBBC8BC8-3EBC-4577-8AD0-24F901F49CAB}"/>
    <dgm:cxn modelId="{8D49A722-A94E-4D76-B25A-F82B3149523F}" type="presOf" srcId="{1E7DE6C2-FD44-40EE-AE39-948E427BB1A0}" destId="{9F96766B-3EA6-4D98-8CF3-902D856C88F7}" srcOrd="0" destOrd="0" presId="urn:microsoft.com/office/officeart/2005/8/layout/chevron1"/>
    <dgm:cxn modelId="{07B51223-0261-4B2C-AF4C-49FF1F4AFDFB}" srcId="{91979FB0-EE87-4425-822A-1FA4BEA7F08E}" destId="{3919F5D8-4FAD-4727-BDF9-DC73EB68F681}" srcOrd="40" destOrd="0" parTransId="{3509D25A-BCE6-4600-878A-6E235A66FF98}" sibTransId="{3C682246-7C77-4CF6-8860-2A1B7397B470}"/>
    <dgm:cxn modelId="{5B603923-F716-4CAD-8DA7-D5E891DFE455}" type="presOf" srcId="{D6509D47-F5B6-459C-90FB-79BB412D6C8E}" destId="{2CBE816D-CD99-4915-B107-D56B19BB2D65}" srcOrd="0" destOrd="0" presId="urn:microsoft.com/office/officeart/2005/8/layout/chevron1"/>
    <dgm:cxn modelId="{516C5A25-D29D-461D-9554-2ED6C4D5A032}" srcId="{91979FB0-EE87-4425-822A-1FA4BEA7F08E}" destId="{B87D0408-4417-4E08-9AE5-18CA55DE6C66}" srcOrd="26" destOrd="0" parTransId="{BCA0E85B-8AC9-4211-ACDF-DF96DE4AAC9C}" sibTransId="{F63F6ABF-7589-4D18-BCCA-E8886498389A}"/>
    <dgm:cxn modelId="{CAE8F625-4496-4B07-B410-53D464193EC5}" type="presOf" srcId="{77207035-79FB-434B-87DE-8083FB65E5CC}" destId="{5443B0E9-DD65-4DDE-BFDB-0FD99F3CF672}" srcOrd="0" destOrd="0" presId="urn:microsoft.com/office/officeart/2005/8/layout/chevron1"/>
    <dgm:cxn modelId="{3DDFEB26-6E33-4DC4-9E2E-A72B394CA9A4}" type="presOf" srcId="{D5394441-C92C-4890-B03E-C65AA421BF9F}" destId="{E30B6B40-6058-4530-AB6C-422AC10EBA39}" srcOrd="0" destOrd="0" presId="urn:microsoft.com/office/officeart/2005/8/layout/chevron1"/>
    <dgm:cxn modelId="{72893D2E-AD61-4BC0-89C8-99B29C42C655}" type="presOf" srcId="{70F120B7-B30A-49BD-AED7-A8FB1F9A8ECD}" destId="{1355930F-A7A7-449C-8B9E-2B41D4B9AC9A}" srcOrd="0" destOrd="0" presId="urn:microsoft.com/office/officeart/2005/8/layout/chevron1"/>
    <dgm:cxn modelId="{C6AC732E-4856-474F-82FC-CC8DAECDC138}" type="presOf" srcId="{54D5220C-0555-43F0-9BB6-5A15967EFDD4}" destId="{28AA2079-D5E9-4469-BB4D-1A58B4935E0A}" srcOrd="0" destOrd="0" presId="urn:microsoft.com/office/officeart/2005/8/layout/chevron1"/>
    <dgm:cxn modelId="{692AA42F-76C4-41F8-AFE4-12063669AE07}" type="presOf" srcId="{E1FF6CD2-5AB4-4737-ABAA-06F43C50C69B}" destId="{7F609B7E-E2AC-4847-B574-2549A44DE19E}" srcOrd="0" destOrd="0" presId="urn:microsoft.com/office/officeart/2005/8/layout/chevron1"/>
    <dgm:cxn modelId="{C733BB32-C999-43B2-9785-3723296A7D33}" srcId="{91979FB0-EE87-4425-822A-1FA4BEA7F08E}" destId="{2189610C-5D61-43D7-8823-1CEBB270BA4D}" srcOrd="20" destOrd="0" parTransId="{5AC5B414-8489-40E1-AFF3-56C4A44384F2}" sibTransId="{BF39514A-D05C-4EBB-A414-3DF61757AD80}"/>
    <dgm:cxn modelId="{40D75035-1B17-4F2D-A70D-EA2D50E35CEB}" srcId="{91979FB0-EE87-4425-822A-1FA4BEA7F08E}" destId="{0891AB10-CCAE-46E7-8484-A251A9D6480C}" srcOrd="37" destOrd="0" parTransId="{F105C3C8-F82B-4D2D-9D51-97943398BBA4}" sibTransId="{79EDB0FF-C83D-4E74-8A41-B7E4E42D42C5}"/>
    <dgm:cxn modelId="{6D902C38-94F4-48DF-89C1-E3C88B3533E6}" type="presOf" srcId="{0891AB10-CCAE-46E7-8484-A251A9D6480C}" destId="{B2686FAA-FB9D-4673-AE67-49DE37F71766}" srcOrd="0" destOrd="0" presId="urn:microsoft.com/office/officeart/2005/8/layout/chevron1"/>
    <dgm:cxn modelId="{E9F1B338-B539-4187-8F5F-CBAA986A53EB}" type="presOf" srcId="{E6FDC621-6D88-4EC9-A149-2CB79EFC6CE9}" destId="{3C065952-21CD-4799-86FA-E2A971361FE4}" srcOrd="0" destOrd="0" presId="urn:microsoft.com/office/officeart/2005/8/layout/chevron1"/>
    <dgm:cxn modelId="{5316343A-4C00-4599-8380-6E5A57B6454B}" type="presOf" srcId="{96E11CA4-426A-4B4F-9B1E-B404B9D44DF7}" destId="{9F5350E6-F84C-4980-BF75-43487FDC8D56}" srcOrd="0" destOrd="0" presId="urn:microsoft.com/office/officeart/2005/8/layout/chevron1"/>
    <dgm:cxn modelId="{7BDC2C3F-E378-4E32-819F-20C5B820F696}" type="presOf" srcId="{5D39C2A6-ACFA-475C-94B4-3EBDA2B53102}" destId="{2E05DCCA-AC92-47C0-848B-A9F289F89319}" srcOrd="0" destOrd="0" presId="urn:microsoft.com/office/officeart/2005/8/layout/chevron1"/>
    <dgm:cxn modelId="{56AC3940-60B1-4F78-9565-F5438CB805F3}" type="presOf" srcId="{8E5A4504-E902-47BE-981E-33F05CAE6B03}" destId="{AE884B83-49E5-477E-AB98-DBCA2B468E31}" srcOrd="0" destOrd="0" presId="urn:microsoft.com/office/officeart/2005/8/layout/chevron1"/>
    <dgm:cxn modelId="{A6573D5C-5FF5-453E-BB44-FB2E24688062}" type="presOf" srcId="{CAEEA968-42F1-4202-91AF-23A9E02A3D8E}" destId="{631BE871-1108-41D4-9B20-3DEA6EB467EF}" srcOrd="0" destOrd="0" presId="urn:microsoft.com/office/officeart/2005/8/layout/chevron1"/>
    <dgm:cxn modelId="{FA9CA05D-9AD8-4EE2-AA62-E8CB86AD3779}" type="presOf" srcId="{90E8890A-C1B3-46A4-8BF0-17E6BED71600}" destId="{65A78B7E-9090-47BC-9271-06E0900E3F46}" srcOrd="0" destOrd="0" presId="urn:microsoft.com/office/officeart/2005/8/layout/chevron1"/>
    <dgm:cxn modelId="{0E323F44-1F7C-470F-BE60-3AC715B682E7}" srcId="{91979FB0-EE87-4425-822A-1FA4BEA7F08E}" destId="{77207035-79FB-434B-87DE-8083FB65E5CC}" srcOrd="6" destOrd="0" parTransId="{DAFF674F-13C0-40DA-B838-5655315891F9}" sibTransId="{118E9C3F-7DDC-420F-B9E2-5415BDA08635}"/>
    <dgm:cxn modelId="{85807444-9467-4FF7-BCED-9DAF3FA233BE}" type="presOf" srcId="{F45581E7-372D-44CA-8C10-7A23F29D6E8D}" destId="{52F7E4C5-E2FA-41C8-A8BB-74C9F5971D84}" srcOrd="0" destOrd="0" presId="urn:microsoft.com/office/officeart/2005/8/layout/chevron1"/>
    <dgm:cxn modelId="{C2018D66-62A5-4599-8CA7-AAA4EF86BDF2}" type="presOf" srcId="{EEF5339B-D0A2-4C7E-9318-A16532353349}" destId="{5EB3F87F-A6AE-4CD1-9BBB-7F444CC9E582}" srcOrd="0" destOrd="0" presId="urn:microsoft.com/office/officeart/2005/8/layout/chevron1"/>
    <dgm:cxn modelId="{241FD169-BB25-4F7B-9B38-2A9C45AD6A88}" srcId="{91979FB0-EE87-4425-822A-1FA4BEA7F08E}" destId="{6BF6786E-CE56-450B-AFF5-C36DD23A6A02}" srcOrd="7" destOrd="0" parTransId="{1E4312E2-36CE-4722-91AC-D4CF046DB11D}" sibTransId="{9C7CEA56-A1CF-44C2-898C-FCE9B33D923F}"/>
    <dgm:cxn modelId="{D1529C6A-107D-4EA8-A6E0-9389DDB4A9CC}" type="presOf" srcId="{2DF8DD58-3F64-4572-BEE3-38C2FFADCCF3}" destId="{8EA551BE-EAA1-4A3F-B4A0-D5C4E353A417}" srcOrd="0" destOrd="0" presId="urn:microsoft.com/office/officeart/2005/8/layout/chevron1"/>
    <dgm:cxn modelId="{C722196B-C3C4-42DB-BD7D-1C9EA3548B47}" srcId="{91979FB0-EE87-4425-822A-1FA4BEA7F08E}" destId="{1ED6FE7A-15DA-4794-B547-697F1E5F4471}" srcOrd="19" destOrd="0" parTransId="{7D90098B-B9C7-4B28-853B-FD64FACC0456}" sibTransId="{AA650FC6-4461-4F3C-B601-0A4E5580C370}"/>
    <dgm:cxn modelId="{4120536B-7D0E-4A33-A01B-636ABB0D50DD}" srcId="{91979FB0-EE87-4425-822A-1FA4BEA7F08E}" destId="{E6FDC621-6D88-4EC9-A149-2CB79EFC6CE9}" srcOrd="12" destOrd="0" parTransId="{3EFD9C81-590C-4CB4-B6F8-11DD2BFECFC6}" sibTransId="{2CE6CC19-C2B7-4A69-B00E-DCA3A31F70F9}"/>
    <dgm:cxn modelId="{57F34B4C-D2DE-4D19-8CA3-AE6A4B8CFB88}" type="presOf" srcId="{13BCF9D2-1368-49D0-9DC2-F65BE90831F9}" destId="{76C70DC3-6F4B-4BA4-9725-BC2E394B998D}" srcOrd="0" destOrd="0" presId="urn:microsoft.com/office/officeart/2005/8/layout/chevron1"/>
    <dgm:cxn modelId="{C3FB7B6C-58B4-47AC-AB01-2CAE60255267}" srcId="{91979FB0-EE87-4425-822A-1FA4BEA7F08E}" destId="{0E8FC688-B430-4D84-9349-BB764037521D}" srcOrd="29" destOrd="0" parTransId="{F5DB2C69-2DB7-4A04-B750-7BCE4289F1F1}" sibTransId="{DE3C7A9C-FDB4-4144-92CC-1805A0853DEE}"/>
    <dgm:cxn modelId="{1A85444D-F08A-4FA6-82C3-174790270599}" srcId="{91979FB0-EE87-4425-822A-1FA4BEA7F08E}" destId="{EEF5339B-D0A2-4C7E-9318-A16532353349}" srcOrd="30" destOrd="0" parTransId="{240A3984-0AB3-497D-A457-E1982F1F2E42}" sibTransId="{63B3C4A3-5C59-44A3-B8EA-A3C3A8C051AF}"/>
    <dgm:cxn modelId="{7A67754D-F118-43B7-B1E4-FF4B576D56FC}" type="presOf" srcId="{3BC58F0A-20D1-47A0-9029-400F219ECC70}" destId="{50066CAC-AFFB-48C6-9E92-2F68F6E791EB}" srcOrd="0" destOrd="0" presId="urn:microsoft.com/office/officeart/2005/8/layout/chevron1"/>
    <dgm:cxn modelId="{34148D4D-8AE4-4916-BE0C-42C5A3EF80F6}" type="presOf" srcId="{9CAD9366-90A9-456A-9F12-21B269568936}" destId="{213110E4-B682-4C42-930A-3D4F3E8CF657}" srcOrd="0" destOrd="0" presId="urn:microsoft.com/office/officeart/2005/8/layout/chevron1"/>
    <dgm:cxn modelId="{8BE7264E-B543-495F-95B2-DE891FB7DDB6}" srcId="{91979FB0-EE87-4425-822A-1FA4BEA7F08E}" destId="{F45581E7-372D-44CA-8C10-7A23F29D6E8D}" srcOrd="44" destOrd="0" parTransId="{F0474FCF-C062-4395-9706-9DF258D196E3}" sibTransId="{FC2F3D05-DB02-4354-927D-BA7739258127}"/>
    <dgm:cxn modelId="{057F4B6E-2809-4F0A-8826-E14F2097BE24}" type="presOf" srcId="{C4FED9E9-9961-4712-B9C6-73A90F2F8A69}" destId="{7A46492B-44DD-426F-8CC8-18B46EA01085}" srcOrd="0" destOrd="0" presId="urn:microsoft.com/office/officeart/2005/8/layout/chevron1"/>
    <dgm:cxn modelId="{DB2BBB4F-E298-462C-B42E-FE0F0F8F4D73}" type="presOf" srcId="{0E8FC688-B430-4D84-9349-BB764037521D}" destId="{32E12B29-7834-4BFA-B0E9-4C0BC41421AA}" srcOrd="0" destOrd="0" presId="urn:microsoft.com/office/officeart/2005/8/layout/chevron1"/>
    <dgm:cxn modelId="{C23DC34F-353B-4AD8-A15F-E4F6F69E150E}" type="presOf" srcId="{33B88C63-44A1-4526-8BDF-F989E7C3FE4F}" destId="{EFF3E946-E131-450F-A535-E696C0E5CDB6}" srcOrd="0" destOrd="0" presId="urn:microsoft.com/office/officeart/2005/8/layout/chevron1"/>
    <dgm:cxn modelId="{9DCDE471-11F2-4DE9-981A-16A4EFDE3E9C}" type="presOf" srcId="{B87D0408-4417-4E08-9AE5-18CA55DE6C66}" destId="{CB5ECA36-D093-409A-ABF6-3A57D364E6BD}" srcOrd="0" destOrd="0" presId="urn:microsoft.com/office/officeart/2005/8/layout/chevron1"/>
    <dgm:cxn modelId="{09E60D72-0ADD-4BC5-8212-EEDC3D40D42D}" type="presOf" srcId="{54FB5747-CFFD-4076-8057-C76D83AC3146}" destId="{7979287D-8E73-49C9-9910-85D1397DD6B1}" srcOrd="0" destOrd="0" presId="urn:microsoft.com/office/officeart/2005/8/layout/chevron1"/>
    <dgm:cxn modelId="{0000D652-7183-415B-B6F7-950885EAC012}" type="presOf" srcId="{276DCF5B-C91F-4571-9185-74B973CBFD4D}" destId="{C39F8AA5-DD4C-4191-9B13-BFC93698D6BE}" srcOrd="0" destOrd="0" presId="urn:microsoft.com/office/officeart/2005/8/layout/chevron1"/>
    <dgm:cxn modelId="{D6F71574-F6FE-43AA-9053-94D0F53ADA44}" srcId="{91979FB0-EE87-4425-822A-1FA4BEA7F08E}" destId="{9CAD9366-90A9-456A-9F12-21B269568936}" srcOrd="27" destOrd="0" parTransId="{50E896A9-DD2B-497C-95A7-AF54D55D5D05}" sibTransId="{A03AE070-C553-498E-9103-A4D6BD9DF433}"/>
    <dgm:cxn modelId="{8A264A76-9484-4FF9-980A-7161A78D0C34}" type="presOf" srcId="{569596BF-3FA6-4432-8640-56C1443BD3F7}" destId="{BBED9654-6FF3-44D6-AFE5-7FE21519728C}" srcOrd="0" destOrd="0" presId="urn:microsoft.com/office/officeart/2005/8/layout/chevron1"/>
    <dgm:cxn modelId="{C4C20F57-E3BC-4AB6-9F5B-7E7711A1BBE1}" srcId="{91979FB0-EE87-4425-822A-1FA4BEA7F08E}" destId="{54FB5747-CFFD-4076-8057-C76D83AC3146}" srcOrd="38" destOrd="0" parTransId="{2D27F496-349C-48B4-A8B2-574F16AD089D}" sibTransId="{027F0D2F-16E6-4883-8B43-01F7CD35DC2A}"/>
    <dgm:cxn modelId="{587AF577-ADBD-4909-98C9-52B1F3243F0C}" srcId="{91979FB0-EE87-4425-822A-1FA4BEA7F08E}" destId="{6F825229-F5DD-469D-A525-AA6342D3C0FC}" srcOrd="45" destOrd="0" parTransId="{1C7090BD-C8EB-4EB0-83BB-A7515BA699D3}" sibTransId="{2FED4E5C-4A41-4471-AA9C-AE12B01B8D34}"/>
    <dgm:cxn modelId="{0507B17B-0BF0-4B1B-850A-74805F9C580F}" srcId="{91979FB0-EE87-4425-822A-1FA4BEA7F08E}" destId="{D6509D47-F5B6-459C-90FB-79BB412D6C8E}" srcOrd="32" destOrd="0" parTransId="{C0293B31-3AD8-4AA8-B88A-628DEC4EA886}" sibTransId="{FCE3220A-D1FC-4A28-9ABB-915C4D5C1F01}"/>
    <dgm:cxn modelId="{D0797B7D-C57E-461F-AE87-F5FC66534EFB}" srcId="{91979FB0-EE87-4425-822A-1FA4BEA7F08E}" destId="{90E8890A-C1B3-46A4-8BF0-17E6BED71600}" srcOrd="41" destOrd="0" parTransId="{4A1846F0-C438-4409-B7CA-BD4FBEF80CD7}" sibTransId="{DE454349-8CE4-4B33-8CA6-8D40333C3481}"/>
    <dgm:cxn modelId="{6CF67F7D-73EE-4956-B736-7D1584BFCBF8}" srcId="{91979FB0-EE87-4425-822A-1FA4BEA7F08E}" destId="{D5394441-C92C-4890-B03E-C65AA421BF9F}" srcOrd="35" destOrd="0" parTransId="{D197B422-2822-4FC9-B530-E0F121588BB1}" sibTransId="{9C5EBAB9-9C62-45FB-82BE-620615041086}"/>
    <dgm:cxn modelId="{BD201080-FC35-44B7-ABEA-51E9B02CFEC0}" type="presOf" srcId="{984863FB-6CF6-4161-8B7D-62B5C98D8D21}" destId="{73CC7D1D-06CD-4C58-B964-64E6BF033A15}" srcOrd="0" destOrd="0" presId="urn:microsoft.com/office/officeart/2005/8/layout/chevron1"/>
    <dgm:cxn modelId="{9DF49881-7D32-4F36-B376-640D401647D5}" srcId="{91979FB0-EE87-4425-822A-1FA4BEA7F08E}" destId="{36DE1052-4C48-4E30-89FC-F4804C71B810}" srcOrd="34" destOrd="0" parTransId="{7CECB865-0BC2-438F-952C-73A7B280FC2F}" sibTransId="{DD43B3DA-4D4A-4246-A9A4-04BE210B3E50}"/>
    <dgm:cxn modelId="{ED344984-7CF3-47BB-AD2E-877D28E1BC28}" srcId="{91979FB0-EE87-4425-822A-1FA4BEA7F08E}" destId="{276DCF5B-C91F-4571-9185-74B973CBFD4D}" srcOrd="36" destOrd="0" parTransId="{87760C28-A012-427E-B4B5-5F4316160B6E}" sibTransId="{8B9AC2D2-7DD4-441D-BDF4-AF39DFB3582C}"/>
    <dgm:cxn modelId="{53088484-2FE3-4785-A22D-9C851FDC8773}" srcId="{91979FB0-EE87-4425-822A-1FA4BEA7F08E}" destId="{5D39C2A6-ACFA-475C-94B4-3EBDA2B53102}" srcOrd="16" destOrd="0" parTransId="{D53BE276-E318-4722-906F-4622566ADD7A}" sibTransId="{E088C834-DBF9-48F5-A875-7C99BE7EACF5}"/>
    <dgm:cxn modelId="{32AB8785-A2B3-4C18-945F-0CF630B07998}" srcId="{91979FB0-EE87-4425-822A-1FA4BEA7F08E}" destId="{2DF8DD58-3F64-4572-BEE3-38C2FFADCCF3}" srcOrd="42" destOrd="0" parTransId="{675691DA-65E6-4028-AA26-844D87F2E58C}" sibTransId="{EE615260-528A-49B6-8E8F-776C2300059F}"/>
    <dgm:cxn modelId="{F4D77D87-5B89-4A19-B63C-12975E5F272A}" srcId="{91979FB0-EE87-4425-822A-1FA4BEA7F08E}" destId="{6666D7F5-E4E0-4439-AABC-E2402974CD3B}" srcOrd="22" destOrd="0" parTransId="{69B5DCD9-609E-4E0B-BC4C-02D8B48923E6}" sibTransId="{83775C9E-F075-454C-8BBA-8D5C575A6DFF}"/>
    <dgm:cxn modelId="{D650EE88-8B39-41DA-99F4-44C7BDA9A3DA}" type="presOf" srcId="{E8AD6003-5519-4386-BA92-022D371C9689}" destId="{4832EE1F-3BF1-42C5-875D-B40D49B5288B}" srcOrd="0" destOrd="0" presId="urn:microsoft.com/office/officeart/2005/8/layout/chevron1"/>
    <dgm:cxn modelId="{D4B3278A-074B-432B-BCA2-BF7BF8121AE6}" srcId="{91979FB0-EE87-4425-822A-1FA4BEA7F08E}" destId="{C4FED9E9-9961-4712-B9C6-73A90F2F8A69}" srcOrd="9" destOrd="0" parTransId="{6361B484-1D97-47CA-BBB0-25A13C4BD103}" sibTransId="{C1916B19-749E-40A2-95F1-8AB5368EBD54}"/>
    <dgm:cxn modelId="{F241FD8E-3E31-4C1A-B07A-BF6CB1206302}" type="presOf" srcId="{2189610C-5D61-43D7-8823-1CEBB270BA4D}" destId="{88F30D80-CF3A-4FBC-85E3-296D1B2A1276}" srcOrd="0" destOrd="0" presId="urn:microsoft.com/office/officeart/2005/8/layout/chevron1"/>
    <dgm:cxn modelId="{E34E0D90-2445-43C8-B071-11EAB2AF76D8}" type="presOf" srcId="{36DE1052-4C48-4E30-89FC-F4804C71B810}" destId="{81B48178-D50C-4EC8-ACE8-5244AA005A18}" srcOrd="0" destOrd="0" presId="urn:microsoft.com/office/officeart/2005/8/layout/chevron1"/>
    <dgm:cxn modelId="{62EC419A-0640-466C-9C9C-B6F44FBAA795}" srcId="{91979FB0-EE87-4425-822A-1FA4BEA7F08E}" destId="{A90FB622-8DB8-4CC8-AEBE-552A76549F9C}" srcOrd="21" destOrd="0" parTransId="{313FA127-DDFE-4B1C-86DE-2779F8402F7C}" sibTransId="{333CEA84-C111-4FC1-834E-66CCA2FE6E02}"/>
    <dgm:cxn modelId="{7AABB39D-91F3-4818-82D6-A07429D86DA1}" srcId="{91979FB0-EE87-4425-822A-1FA4BEA7F08E}" destId="{92458F14-DD80-4209-BC31-443693442DCD}" srcOrd="4" destOrd="0" parTransId="{D65665E5-51D9-4E74-94AA-0ECA746B8627}" sibTransId="{EB991DCA-C4CC-4C14-BE70-72512152C03E}"/>
    <dgm:cxn modelId="{807B4EA5-13EE-480B-82B8-B36A8BCDD686}" srcId="{91979FB0-EE87-4425-822A-1FA4BEA7F08E}" destId="{E8AD6003-5519-4386-BA92-022D371C9689}" srcOrd="39" destOrd="0" parTransId="{D6B60E8B-3E3D-497E-8BDE-81B795F93A71}" sibTransId="{FB09D72E-6879-420E-8490-C874132D98E6}"/>
    <dgm:cxn modelId="{924EBDA8-615B-4000-A81C-FA369F55E885}" srcId="{91979FB0-EE87-4425-822A-1FA4BEA7F08E}" destId="{2BF27F72-2309-4022-B9A2-E3E226A058B8}" srcOrd="28" destOrd="0" parTransId="{9AA72EC7-25D5-44A0-97B6-432735C91903}" sibTransId="{2219B23D-9A61-4624-B07B-CCD7312E4429}"/>
    <dgm:cxn modelId="{63AB0AA9-FB43-4919-BCC2-EF82EB431862}" srcId="{91979FB0-EE87-4425-822A-1FA4BEA7F08E}" destId="{569596BF-3FA6-4432-8640-56C1443BD3F7}" srcOrd="25" destOrd="0" parTransId="{22B160B0-EE16-4C8B-8DB9-48BF88E307D9}" sibTransId="{ED532F24-CA42-43FC-AF1B-065A56E1AB13}"/>
    <dgm:cxn modelId="{FFA650AD-9893-43F4-9BC5-F8F19375C9ED}" type="presOf" srcId="{6BF6786E-CE56-450B-AFF5-C36DD23A6A02}" destId="{D532D95E-8E29-4DF6-9CA8-706700B5099A}" srcOrd="0" destOrd="0" presId="urn:microsoft.com/office/officeart/2005/8/layout/chevron1"/>
    <dgm:cxn modelId="{E1C0B5B9-2F0F-431C-8CB6-2A2410F9E8FB}" srcId="{91979FB0-EE87-4425-822A-1FA4BEA7F08E}" destId="{2B36FF42-10DA-434F-8EAC-87AA82A00CF2}" srcOrd="11" destOrd="0" parTransId="{422DDEDF-5954-4103-9BCB-DDCEB4CD8657}" sibTransId="{C2583CAC-AC4A-451C-8A06-29F52C1E5378}"/>
    <dgm:cxn modelId="{E25BFFBC-A97E-4AEF-B35D-07450342961E}" type="presOf" srcId="{30397097-F393-4009-B5FC-C8F316E7C49E}" destId="{9C96138D-1899-4B2C-93D5-4F5867BB7B75}" srcOrd="0" destOrd="0" presId="urn:microsoft.com/office/officeart/2005/8/layout/chevron1"/>
    <dgm:cxn modelId="{334107BD-BF8F-4678-91C9-E7B078928C36}" srcId="{91979FB0-EE87-4425-822A-1FA4BEA7F08E}" destId="{CAEEA968-42F1-4202-91AF-23A9E02A3D8E}" srcOrd="46" destOrd="0" parTransId="{4303AB0B-051B-451B-9B09-74F7D7BEC345}" sibTransId="{B39AF3D1-379C-43EC-A9FA-FDAC05B483AC}"/>
    <dgm:cxn modelId="{050FCAC7-81CB-4C19-87ED-0E8A4E8FC342}" type="presOf" srcId="{92458F14-DD80-4209-BC31-443693442DCD}" destId="{61E87D08-0EAE-405F-853B-C948C677BEE3}" srcOrd="0" destOrd="0" presId="urn:microsoft.com/office/officeart/2005/8/layout/chevron1"/>
    <dgm:cxn modelId="{7B4E3DC8-497D-4F5C-8B08-5373F6057E4C}" srcId="{91979FB0-EE87-4425-822A-1FA4BEA7F08E}" destId="{8E5A4504-E902-47BE-981E-33F05CAE6B03}" srcOrd="31" destOrd="0" parTransId="{D39A6661-02CE-4300-BA9F-91B07FBB058B}" sibTransId="{790B7711-6BEE-4F1A-B409-03F10A2CA77A}"/>
    <dgm:cxn modelId="{6548A6C8-0B92-4812-B5EC-A8A3DEE2A1DA}" type="presOf" srcId="{6F825229-F5DD-469D-A525-AA6342D3C0FC}" destId="{366A4F1C-B86A-4ACC-9F67-7C37038206B7}" srcOrd="0" destOrd="0" presId="urn:microsoft.com/office/officeart/2005/8/layout/chevron1"/>
    <dgm:cxn modelId="{BA771CCA-EDF0-4C11-A31C-F59BF9C6363B}" srcId="{91979FB0-EE87-4425-822A-1FA4BEA7F08E}" destId="{96E11CA4-426A-4B4F-9B1E-B404B9D44DF7}" srcOrd="8" destOrd="0" parTransId="{0A391A05-6413-497C-BC43-861E6F8A6A14}" sibTransId="{A2CC1DAB-A2B9-410A-BD29-7AFB9D0427B8}"/>
    <dgm:cxn modelId="{7A0608CB-B9B5-415F-9F5D-9120D76F32AF}" type="presOf" srcId="{E56A25AE-4D37-4C9E-8886-39FED99DE57B}" destId="{F3505FFB-59F7-489F-A995-5BAD30193203}" srcOrd="0" destOrd="0" presId="urn:microsoft.com/office/officeart/2005/8/layout/chevron1"/>
    <dgm:cxn modelId="{47E0E6CD-4C03-419C-97B6-4B296E147854}" type="presOf" srcId="{2B36FF42-10DA-434F-8EAC-87AA82A00CF2}" destId="{66BAEFFC-C3EB-4F50-8F8F-6A4469D2DEA0}" srcOrd="0" destOrd="0" presId="urn:microsoft.com/office/officeart/2005/8/layout/chevron1"/>
    <dgm:cxn modelId="{1EC819D2-8708-42DD-A38C-80E1A5F133F3}" type="presOf" srcId="{6666D7F5-E4E0-4439-AABC-E2402974CD3B}" destId="{CC0504BD-06F7-4E90-BAD6-71F75AEACD8B}" srcOrd="0" destOrd="0" presId="urn:microsoft.com/office/officeart/2005/8/layout/chevron1"/>
    <dgm:cxn modelId="{5AF73AD2-55F3-4C9F-B356-D24FA0B7616F}" srcId="{91979FB0-EE87-4425-822A-1FA4BEA7F08E}" destId="{455A38A2-3D8F-4364-A886-5337AA77DB6E}" srcOrd="13" destOrd="0" parTransId="{6797FFEE-1EA8-438D-83B3-FC16D96A8628}" sibTransId="{9477357F-9933-4AF8-ABE6-CDA78C446EA0}"/>
    <dgm:cxn modelId="{DAFD7FD2-FF7F-4FC6-BDAC-1AD5B91DCE7D}" srcId="{91979FB0-EE87-4425-822A-1FA4BEA7F08E}" destId="{54D5220C-0555-43F0-9BB6-5A15967EFDD4}" srcOrd="18" destOrd="0" parTransId="{A32927E6-9B79-4D58-95A5-69DC9CF01C2E}" sibTransId="{CEA741B1-EB47-4D0F-9866-63434784E8E6}"/>
    <dgm:cxn modelId="{8D66A2D7-D00D-49D2-AE6F-96351AD24260}" type="presOf" srcId="{217803F3-5FA0-4325-A5CF-2D2905237B49}" destId="{248C77B3-9B5F-4A59-945B-BB330DBFB5B7}" srcOrd="0" destOrd="0" presId="urn:microsoft.com/office/officeart/2005/8/layout/chevron1"/>
    <dgm:cxn modelId="{D0287DD8-A98D-4472-886A-1085CC22D5ED}" type="presOf" srcId="{A90FB622-8DB8-4CC8-AEBE-552A76549F9C}" destId="{6132BD19-C5A7-46E6-86B4-E935E1EDF485}" srcOrd="0" destOrd="0" presId="urn:microsoft.com/office/officeart/2005/8/layout/chevron1"/>
    <dgm:cxn modelId="{3781BFDA-9F8A-487A-8FBB-DE7DD3323DA1}" srcId="{91979FB0-EE87-4425-822A-1FA4BEA7F08E}" destId="{5D7689BB-D820-434E-9054-191E1FA03955}" srcOrd="43" destOrd="0" parTransId="{52D996B6-75F7-4C8D-AAB1-26FEC661B605}" sibTransId="{04D78FE7-000C-4CE2-98C9-B6C86528A1F5}"/>
    <dgm:cxn modelId="{4AB788EF-B1B6-46C5-84D3-07608D20DB9C}" srcId="{91979FB0-EE87-4425-822A-1FA4BEA7F08E}" destId="{F648349F-6916-443A-9364-9A9CAE57AC72}" srcOrd="5" destOrd="0" parTransId="{9DD00BE9-2BD1-40EF-AF40-F810E09B4C54}" sibTransId="{F2028934-7D5A-4F2C-9AD1-AF0A17FE7A0B}"/>
    <dgm:cxn modelId="{5FF52BF0-E88D-42C3-B1BA-004FC09627CB}" type="presOf" srcId="{2BF27F72-2309-4022-B9A2-E3E226A058B8}" destId="{F99F1875-7736-4865-87C1-26D93DF6F094}" srcOrd="0" destOrd="0" presId="urn:microsoft.com/office/officeart/2005/8/layout/chevron1"/>
    <dgm:cxn modelId="{899A28F1-BFF8-408C-ADDB-9E57375B2B6D}" type="presOf" srcId="{1ED6FE7A-15DA-4794-B547-697F1E5F4471}" destId="{4C695CF5-7985-4A7A-B07B-CC911B1DE07E}" srcOrd="0" destOrd="0" presId="urn:microsoft.com/office/officeart/2005/8/layout/chevron1"/>
    <dgm:cxn modelId="{CC257AF2-1FC6-4F37-B0DF-AAB3D8512FD1}" srcId="{91979FB0-EE87-4425-822A-1FA4BEA7F08E}" destId="{30397097-F393-4009-B5FC-C8F316E7C49E}" srcOrd="33" destOrd="0" parTransId="{0A8DBD6B-A01F-4249-94D7-524F7F91209C}" sibTransId="{5AD88067-FBFC-4F13-AA4E-52A721AA14A3}"/>
    <dgm:cxn modelId="{A795EAF8-43C1-429E-AD68-314AE6C16B30}" type="presOf" srcId="{F648349F-6916-443A-9364-9A9CAE57AC72}" destId="{27FF5AFA-C8EC-491B-870C-9C230239DC1B}" srcOrd="0" destOrd="0" presId="urn:microsoft.com/office/officeart/2005/8/layout/chevron1"/>
    <dgm:cxn modelId="{E91F1BFA-3C06-48D0-ADBD-1B4FA2B6A0EE}" srcId="{91979FB0-EE87-4425-822A-1FA4BEA7F08E}" destId="{E1FF6CD2-5AB4-4737-ABAA-06F43C50C69B}" srcOrd="0" destOrd="0" parTransId="{194B3918-C156-470A-AA3E-07B6125ADF16}" sibTransId="{52F61E2F-071C-414D-9181-9C90B39468FE}"/>
    <dgm:cxn modelId="{B42B0EFC-FE5C-40F1-8785-267355C1326F}" srcId="{91979FB0-EE87-4425-822A-1FA4BEA7F08E}" destId="{13BCF9D2-1368-49D0-9DC2-F65BE90831F9}" srcOrd="23" destOrd="0" parTransId="{BF777028-9BD0-46A9-9B6B-464BB3482E06}" sibTransId="{996497EE-BAA6-4DAE-9220-07E530244CCE}"/>
    <dgm:cxn modelId="{589D61FE-2A55-4670-AB4B-EC96E4C2123F}" srcId="{91979FB0-EE87-4425-822A-1FA4BEA7F08E}" destId="{217803F3-5FA0-4325-A5CF-2D2905237B49}" srcOrd="17" destOrd="0" parTransId="{19803215-7B55-4050-A7B6-E63908B7B284}" sibTransId="{70C05DE4-0F64-4820-BF06-A5C39CF8368E}"/>
    <dgm:cxn modelId="{C89BE476-E142-442A-B008-9CA36750223E}" type="presParOf" srcId="{115B342C-42DA-4B8C-A51C-31507BEAFF19}" destId="{7F609B7E-E2AC-4847-B574-2549A44DE19E}" srcOrd="0" destOrd="0" presId="urn:microsoft.com/office/officeart/2005/8/layout/chevron1"/>
    <dgm:cxn modelId="{6FF5101E-F4FB-4CBD-842A-CF62E3470F5A}" type="presParOf" srcId="{115B342C-42DA-4B8C-A51C-31507BEAFF19}" destId="{8076541E-47BF-489E-A71A-1E2F7FBA4525}" srcOrd="1" destOrd="0" presId="urn:microsoft.com/office/officeart/2005/8/layout/chevron1"/>
    <dgm:cxn modelId="{E54E4D3C-3F7C-4AAD-8A6D-FBE70A222974}" type="presParOf" srcId="{115B342C-42DA-4B8C-A51C-31507BEAFF19}" destId="{9F96766B-3EA6-4D98-8CF3-902D856C88F7}" srcOrd="2" destOrd="0" presId="urn:microsoft.com/office/officeart/2005/8/layout/chevron1"/>
    <dgm:cxn modelId="{CD7EBFE9-E4A8-4352-B757-400B26C86A37}" type="presParOf" srcId="{115B342C-42DA-4B8C-A51C-31507BEAFF19}" destId="{8616F1C0-F6EF-4E02-B5FA-D33FB3AE7210}" srcOrd="3" destOrd="0" presId="urn:microsoft.com/office/officeart/2005/8/layout/chevron1"/>
    <dgm:cxn modelId="{F665614D-703B-49AA-9104-80E4E9B9D64E}" type="presParOf" srcId="{115B342C-42DA-4B8C-A51C-31507BEAFF19}" destId="{1355930F-A7A7-449C-8B9E-2B41D4B9AC9A}" srcOrd="4" destOrd="0" presId="urn:microsoft.com/office/officeart/2005/8/layout/chevron1"/>
    <dgm:cxn modelId="{81258269-BB6E-4050-8D4C-C77E615356A4}" type="presParOf" srcId="{115B342C-42DA-4B8C-A51C-31507BEAFF19}" destId="{2C61D8E1-6598-4329-8B2C-EB48F2AB1D6D}" srcOrd="5" destOrd="0" presId="urn:microsoft.com/office/officeart/2005/8/layout/chevron1"/>
    <dgm:cxn modelId="{6A8C0A68-AAC4-4AC6-8ABD-49347C27B1FA}" type="presParOf" srcId="{115B342C-42DA-4B8C-A51C-31507BEAFF19}" destId="{50066CAC-AFFB-48C6-9E92-2F68F6E791EB}" srcOrd="6" destOrd="0" presId="urn:microsoft.com/office/officeart/2005/8/layout/chevron1"/>
    <dgm:cxn modelId="{066EF829-0468-4E25-AB52-4E118D4EEF08}" type="presParOf" srcId="{115B342C-42DA-4B8C-A51C-31507BEAFF19}" destId="{2D230447-E41D-4A3C-936B-6DF19F4BFEA4}" srcOrd="7" destOrd="0" presId="urn:microsoft.com/office/officeart/2005/8/layout/chevron1"/>
    <dgm:cxn modelId="{DDD4F2BB-2B3B-4D51-90F0-C734567560CC}" type="presParOf" srcId="{115B342C-42DA-4B8C-A51C-31507BEAFF19}" destId="{61E87D08-0EAE-405F-853B-C948C677BEE3}" srcOrd="8" destOrd="0" presId="urn:microsoft.com/office/officeart/2005/8/layout/chevron1"/>
    <dgm:cxn modelId="{388D3884-ECD7-4350-8931-AD187A503FF0}" type="presParOf" srcId="{115B342C-42DA-4B8C-A51C-31507BEAFF19}" destId="{9AFC4224-4C88-49AA-8201-EAFDAA47236E}" srcOrd="9" destOrd="0" presId="urn:microsoft.com/office/officeart/2005/8/layout/chevron1"/>
    <dgm:cxn modelId="{13D94BFF-B2BC-48EA-BC08-5B8762329950}" type="presParOf" srcId="{115B342C-42DA-4B8C-A51C-31507BEAFF19}" destId="{27FF5AFA-C8EC-491B-870C-9C230239DC1B}" srcOrd="10" destOrd="0" presId="urn:microsoft.com/office/officeart/2005/8/layout/chevron1"/>
    <dgm:cxn modelId="{4CC6C6E0-A023-4A28-A37E-ABA7AB04F4D0}" type="presParOf" srcId="{115B342C-42DA-4B8C-A51C-31507BEAFF19}" destId="{C83F65D2-EE3D-4E75-89A5-09D4A496EA10}" srcOrd="11" destOrd="0" presId="urn:microsoft.com/office/officeart/2005/8/layout/chevron1"/>
    <dgm:cxn modelId="{53A8DA57-CA0F-4CE7-962B-484154272F49}" type="presParOf" srcId="{115B342C-42DA-4B8C-A51C-31507BEAFF19}" destId="{5443B0E9-DD65-4DDE-BFDB-0FD99F3CF672}" srcOrd="12" destOrd="0" presId="urn:microsoft.com/office/officeart/2005/8/layout/chevron1"/>
    <dgm:cxn modelId="{FAC8798C-EB0F-4886-AA58-7C9BBB5DEF0B}" type="presParOf" srcId="{115B342C-42DA-4B8C-A51C-31507BEAFF19}" destId="{7F84752B-8D7F-40B4-A1F5-1B2F434D5286}" srcOrd="13" destOrd="0" presId="urn:microsoft.com/office/officeart/2005/8/layout/chevron1"/>
    <dgm:cxn modelId="{3FCBD175-93C1-480B-9E05-23D360BF0266}" type="presParOf" srcId="{115B342C-42DA-4B8C-A51C-31507BEAFF19}" destId="{D532D95E-8E29-4DF6-9CA8-706700B5099A}" srcOrd="14" destOrd="0" presId="urn:microsoft.com/office/officeart/2005/8/layout/chevron1"/>
    <dgm:cxn modelId="{A8364086-A5F0-430B-AEB7-D93537CCFB68}" type="presParOf" srcId="{115B342C-42DA-4B8C-A51C-31507BEAFF19}" destId="{C77AA9D1-4BC9-4093-9B88-09A306851C74}" srcOrd="15" destOrd="0" presId="urn:microsoft.com/office/officeart/2005/8/layout/chevron1"/>
    <dgm:cxn modelId="{E1B24E84-7F97-4E7A-9B7F-176588AB75A1}" type="presParOf" srcId="{115B342C-42DA-4B8C-A51C-31507BEAFF19}" destId="{9F5350E6-F84C-4980-BF75-43487FDC8D56}" srcOrd="16" destOrd="0" presId="urn:microsoft.com/office/officeart/2005/8/layout/chevron1"/>
    <dgm:cxn modelId="{BDE8BD3C-313C-4D8C-9A05-3EC4EBC3755A}" type="presParOf" srcId="{115B342C-42DA-4B8C-A51C-31507BEAFF19}" destId="{08A75441-0AF8-4FC1-A9D8-CA618942074A}" srcOrd="17" destOrd="0" presId="urn:microsoft.com/office/officeart/2005/8/layout/chevron1"/>
    <dgm:cxn modelId="{D85F11AF-5697-4CF2-9AB9-058A187FCFEC}" type="presParOf" srcId="{115B342C-42DA-4B8C-A51C-31507BEAFF19}" destId="{7A46492B-44DD-426F-8CC8-18B46EA01085}" srcOrd="18" destOrd="0" presId="urn:microsoft.com/office/officeart/2005/8/layout/chevron1"/>
    <dgm:cxn modelId="{66059448-064D-4E08-ACCA-25613F215FCD}" type="presParOf" srcId="{115B342C-42DA-4B8C-A51C-31507BEAFF19}" destId="{ED4C4637-B158-4518-8D9B-464F5F20E556}" srcOrd="19" destOrd="0" presId="urn:microsoft.com/office/officeart/2005/8/layout/chevron1"/>
    <dgm:cxn modelId="{AD4734FD-4B93-43C2-8670-EC47E4C4E4C5}" type="presParOf" srcId="{115B342C-42DA-4B8C-A51C-31507BEAFF19}" destId="{73CC7D1D-06CD-4C58-B964-64E6BF033A15}" srcOrd="20" destOrd="0" presId="urn:microsoft.com/office/officeart/2005/8/layout/chevron1"/>
    <dgm:cxn modelId="{2DC86D72-B225-4A4A-92AA-8AA2F544D8AF}" type="presParOf" srcId="{115B342C-42DA-4B8C-A51C-31507BEAFF19}" destId="{332519FB-4928-48F8-B832-6CACB951D0A0}" srcOrd="21" destOrd="0" presId="urn:microsoft.com/office/officeart/2005/8/layout/chevron1"/>
    <dgm:cxn modelId="{737D5F77-DA14-4394-8CE6-4AAA5EE8FE6C}" type="presParOf" srcId="{115B342C-42DA-4B8C-A51C-31507BEAFF19}" destId="{66BAEFFC-C3EB-4F50-8F8F-6A4469D2DEA0}" srcOrd="22" destOrd="0" presId="urn:microsoft.com/office/officeart/2005/8/layout/chevron1"/>
    <dgm:cxn modelId="{4A220D44-D94D-49A9-9478-929A1466493B}" type="presParOf" srcId="{115B342C-42DA-4B8C-A51C-31507BEAFF19}" destId="{8ADCF1AD-CE1A-42EF-82F0-684AE243F287}" srcOrd="23" destOrd="0" presId="urn:microsoft.com/office/officeart/2005/8/layout/chevron1"/>
    <dgm:cxn modelId="{4DE947CE-4E5D-4607-80EB-91AE7C1F21E9}" type="presParOf" srcId="{115B342C-42DA-4B8C-A51C-31507BEAFF19}" destId="{3C065952-21CD-4799-86FA-E2A971361FE4}" srcOrd="24" destOrd="0" presId="urn:microsoft.com/office/officeart/2005/8/layout/chevron1"/>
    <dgm:cxn modelId="{63E12185-D6F8-47BA-A78F-88BCEB963621}" type="presParOf" srcId="{115B342C-42DA-4B8C-A51C-31507BEAFF19}" destId="{53B7D5A2-E2F8-4B79-A369-E21145955C3E}" srcOrd="25" destOrd="0" presId="urn:microsoft.com/office/officeart/2005/8/layout/chevron1"/>
    <dgm:cxn modelId="{D328F210-DAE1-4115-AFDD-08A99C218BF0}" type="presParOf" srcId="{115B342C-42DA-4B8C-A51C-31507BEAFF19}" destId="{6F774310-92CA-4D7A-86A6-BD8F96BFE8CB}" srcOrd="26" destOrd="0" presId="urn:microsoft.com/office/officeart/2005/8/layout/chevron1"/>
    <dgm:cxn modelId="{D70CEC20-66E7-4E4B-A51D-EF37BA26CDA3}" type="presParOf" srcId="{115B342C-42DA-4B8C-A51C-31507BEAFF19}" destId="{48FD9707-5D89-40C6-943A-A32A3DE8652E}" srcOrd="27" destOrd="0" presId="urn:microsoft.com/office/officeart/2005/8/layout/chevron1"/>
    <dgm:cxn modelId="{DC335BE0-6E0D-4275-9FAF-FE2B40929D9C}" type="presParOf" srcId="{115B342C-42DA-4B8C-A51C-31507BEAFF19}" destId="{EFF3E946-E131-450F-A535-E696C0E5CDB6}" srcOrd="28" destOrd="0" presId="urn:microsoft.com/office/officeart/2005/8/layout/chevron1"/>
    <dgm:cxn modelId="{57EB1773-C193-49CC-B90A-8113FFDB4109}" type="presParOf" srcId="{115B342C-42DA-4B8C-A51C-31507BEAFF19}" destId="{4FC75D34-6C50-4CA3-89BC-A7DBB2C492DF}" srcOrd="29" destOrd="0" presId="urn:microsoft.com/office/officeart/2005/8/layout/chevron1"/>
    <dgm:cxn modelId="{38584974-7AA2-4C5F-B384-C6BA3D5EBA66}" type="presParOf" srcId="{115B342C-42DA-4B8C-A51C-31507BEAFF19}" destId="{669E40D0-1237-44E1-8F92-120AC1BC5F3D}" srcOrd="30" destOrd="0" presId="urn:microsoft.com/office/officeart/2005/8/layout/chevron1"/>
    <dgm:cxn modelId="{C3127C8D-51EA-4A84-8EE0-913A334606EA}" type="presParOf" srcId="{115B342C-42DA-4B8C-A51C-31507BEAFF19}" destId="{3DFAA30E-E307-4D33-8949-48932AA99DD7}" srcOrd="31" destOrd="0" presId="urn:microsoft.com/office/officeart/2005/8/layout/chevron1"/>
    <dgm:cxn modelId="{F818F84D-8D6C-4D7E-8724-D40C59BA9A10}" type="presParOf" srcId="{115B342C-42DA-4B8C-A51C-31507BEAFF19}" destId="{2E05DCCA-AC92-47C0-848B-A9F289F89319}" srcOrd="32" destOrd="0" presId="urn:microsoft.com/office/officeart/2005/8/layout/chevron1"/>
    <dgm:cxn modelId="{C872BC51-8EEB-4780-996C-B06D3A74EE0A}" type="presParOf" srcId="{115B342C-42DA-4B8C-A51C-31507BEAFF19}" destId="{BB27174C-7C21-45AA-88E9-015638D06397}" srcOrd="33" destOrd="0" presId="urn:microsoft.com/office/officeart/2005/8/layout/chevron1"/>
    <dgm:cxn modelId="{47E7C18F-BD7E-4D27-A293-C201F38FFF80}" type="presParOf" srcId="{115B342C-42DA-4B8C-A51C-31507BEAFF19}" destId="{248C77B3-9B5F-4A59-945B-BB330DBFB5B7}" srcOrd="34" destOrd="0" presId="urn:microsoft.com/office/officeart/2005/8/layout/chevron1"/>
    <dgm:cxn modelId="{D10F8233-4747-4D36-9352-B1AD5FC2AA74}" type="presParOf" srcId="{115B342C-42DA-4B8C-A51C-31507BEAFF19}" destId="{46C505E6-96FD-4C7A-B333-378F0B4CAC3A}" srcOrd="35" destOrd="0" presId="urn:microsoft.com/office/officeart/2005/8/layout/chevron1"/>
    <dgm:cxn modelId="{0E248CCB-2A4E-4B9D-BC02-E9EB05D1235E}" type="presParOf" srcId="{115B342C-42DA-4B8C-A51C-31507BEAFF19}" destId="{28AA2079-D5E9-4469-BB4D-1A58B4935E0A}" srcOrd="36" destOrd="0" presId="urn:microsoft.com/office/officeart/2005/8/layout/chevron1"/>
    <dgm:cxn modelId="{4483B018-3D29-44A3-9B4E-9C55A3B3EE22}" type="presParOf" srcId="{115B342C-42DA-4B8C-A51C-31507BEAFF19}" destId="{2BF5FFF6-9153-4D35-8C1A-351011A3A6D0}" srcOrd="37" destOrd="0" presId="urn:microsoft.com/office/officeart/2005/8/layout/chevron1"/>
    <dgm:cxn modelId="{E1F2FC5C-2444-498D-820C-2950993C5789}" type="presParOf" srcId="{115B342C-42DA-4B8C-A51C-31507BEAFF19}" destId="{4C695CF5-7985-4A7A-B07B-CC911B1DE07E}" srcOrd="38" destOrd="0" presId="urn:microsoft.com/office/officeart/2005/8/layout/chevron1"/>
    <dgm:cxn modelId="{60EF7068-BA62-4A20-8861-FAB54FDFB69B}" type="presParOf" srcId="{115B342C-42DA-4B8C-A51C-31507BEAFF19}" destId="{2E57C92B-CE47-4963-B5C1-A99A52D147C1}" srcOrd="39" destOrd="0" presId="urn:microsoft.com/office/officeart/2005/8/layout/chevron1"/>
    <dgm:cxn modelId="{95D5A85E-F05C-4D6B-B21B-941066A8F115}" type="presParOf" srcId="{115B342C-42DA-4B8C-A51C-31507BEAFF19}" destId="{88F30D80-CF3A-4FBC-85E3-296D1B2A1276}" srcOrd="40" destOrd="0" presId="urn:microsoft.com/office/officeart/2005/8/layout/chevron1"/>
    <dgm:cxn modelId="{DE923B09-478F-410F-9D22-D5E5CBBA399D}" type="presParOf" srcId="{115B342C-42DA-4B8C-A51C-31507BEAFF19}" destId="{675E7557-DBCC-4CC2-A6DB-A0414D809EC7}" srcOrd="41" destOrd="0" presId="urn:microsoft.com/office/officeart/2005/8/layout/chevron1"/>
    <dgm:cxn modelId="{EA205EB4-055F-4700-B459-1D443FC41562}" type="presParOf" srcId="{115B342C-42DA-4B8C-A51C-31507BEAFF19}" destId="{6132BD19-C5A7-46E6-86B4-E935E1EDF485}" srcOrd="42" destOrd="0" presId="urn:microsoft.com/office/officeart/2005/8/layout/chevron1"/>
    <dgm:cxn modelId="{ECC6F834-FED9-4ADE-92C8-C157D02DA5ED}" type="presParOf" srcId="{115B342C-42DA-4B8C-A51C-31507BEAFF19}" destId="{6DE77678-D3CE-4269-9654-79D321A6B355}" srcOrd="43" destOrd="0" presId="urn:microsoft.com/office/officeart/2005/8/layout/chevron1"/>
    <dgm:cxn modelId="{F24AE136-30F7-4E92-B4DE-DFCB5EFC9C14}" type="presParOf" srcId="{115B342C-42DA-4B8C-A51C-31507BEAFF19}" destId="{CC0504BD-06F7-4E90-BAD6-71F75AEACD8B}" srcOrd="44" destOrd="0" presId="urn:microsoft.com/office/officeart/2005/8/layout/chevron1"/>
    <dgm:cxn modelId="{81E01C85-26F4-4648-839F-274615DA22DE}" type="presParOf" srcId="{115B342C-42DA-4B8C-A51C-31507BEAFF19}" destId="{CB5F48D4-9A1D-484A-8E8D-E4D6B6DDB2AF}" srcOrd="45" destOrd="0" presId="urn:microsoft.com/office/officeart/2005/8/layout/chevron1"/>
    <dgm:cxn modelId="{ACABF59B-5EAA-4B54-9FA1-E3F9CB6EA60F}" type="presParOf" srcId="{115B342C-42DA-4B8C-A51C-31507BEAFF19}" destId="{76C70DC3-6F4B-4BA4-9725-BC2E394B998D}" srcOrd="46" destOrd="0" presId="urn:microsoft.com/office/officeart/2005/8/layout/chevron1"/>
    <dgm:cxn modelId="{165CB913-D9C4-4CAE-B7FC-52E9BF208152}" type="presParOf" srcId="{115B342C-42DA-4B8C-A51C-31507BEAFF19}" destId="{DEC33302-B057-40BF-B116-94CDAF173FE2}" srcOrd="47" destOrd="0" presId="urn:microsoft.com/office/officeart/2005/8/layout/chevron1"/>
    <dgm:cxn modelId="{52B82B59-C6FE-41B2-B72B-910057ABD216}" type="presParOf" srcId="{115B342C-42DA-4B8C-A51C-31507BEAFF19}" destId="{F3505FFB-59F7-489F-A995-5BAD30193203}" srcOrd="48" destOrd="0" presId="urn:microsoft.com/office/officeart/2005/8/layout/chevron1"/>
    <dgm:cxn modelId="{ED2C8111-DFCE-4C20-B0D2-15C1B82D311E}" type="presParOf" srcId="{115B342C-42DA-4B8C-A51C-31507BEAFF19}" destId="{383CAC2B-AB65-44CA-84E2-A550AAC46B0F}" srcOrd="49" destOrd="0" presId="urn:microsoft.com/office/officeart/2005/8/layout/chevron1"/>
    <dgm:cxn modelId="{3DE8190B-854F-4537-B07C-ADC076212AB4}" type="presParOf" srcId="{115B342C-42DA-4B8C-A51C-31507BEAFF19}" destId="{BBED9654-6FF3-44D6-AFE5-7FE21519728C}" srcOrd="50" destOrd="0" presId="urn:microsoft.com/office/officeart/2005/8/layout/chevron1"/>
    <dgm:cxn modelId="{41AD8922-0913-4282-86A5-46C1A1384F19}" type="presParOf" srcId="{115B342C-42DA-4B8C-A51C-31507BEAFF19}" destId="{8FE9DB1D-9E4B-4F91-AAC6-6096D459FD12}" srcOrd="51" destOrd="0" presId="urn:microsoft.com/office/officeart/2005/8/layout/chevron1"/>
    <dgm:cxn modelId="{1D92363F-11DA-4D28-A25D-C5D404F60A04}" type="presParOf" srcId="{115B342C-42DA-4B8C-A51C-31507BEAFF19}" destId="{CB5ECA36-D093-409A-ABF6-3A57D364E6BD}" srcOrd="52" destOrd="0" presId="urn:microsoft.com/office/officeart/2005/8/layout/chevron1"/>
    <dgm:cxn modelId="{383E34FC-D60C-4C3C-90A3-BA7FBAB578B2}" type="presParOf" srcId="{115B342C-42DA-4B8C-A51C-31507BEAFF19}" destId="{F0AFF1DE-9A70-4208-B324-037D25C13ABD}" srcOrd="53" destOrd="0" presId="urn:microsoft.com/office/officeart/2005/8/layout/chevron1"/>
    <dgm:cxn modelId="{E0262EA1-8CA5-4288-844E-B0A113A9B49C}" type="presParOf" srcId="{115B342C-42DA-4B8C-A51C-31507BEAFF19}" destId="{213110E4-B682-4C42-930A-3D4F3E8CF657}" srcOrd="54" destOrd="0" presId="urn:microsoft.com/office/officeart/2005/8/layout/chevron1"/>
    <dgm:cxn modelId="{8B825AA5-724B-4F21-8163-8351AB179136}" type="presParOf" srcId="{115B342C-42DA-4B8C-A51C-31507BEAFF19}" destId="{7684D6D8-5E44-41F0-B574-28E0CC91DD34}" srcOrd="55" destOrd="0" presId="urn:microsoft.com/office/officeart/2005/8/layout/chevron1"/>
    <dgm:cxn modelId="{6D0211C9-5BC8-46F2-85E5-5AD47220EB67}" type="presParOf" srcId="{115B342C-42DA-4B8C-A51C-31507BEAFF19}" destId="{F99F1875-7736-4865-87C1-26D93DF6F094}" srcOrd="56" destOrd="0" presId="urn:microsoft.com/office/officeart/2005/8/layout/chevron1"/>
    <dgm:cxn modelId="{E281CC45-6CB3-49DD-BB76-306E34AFA55D}" type="presParOf" srcId="{115B342C-42DA-4B8C-A51C-31507BEAFF19}" destId="{21A5CD16-EE52-4745-BEA0-1791C91D7484}" srcOrd="57" destOrd="0" presId="urn:microsoft.com/office/officeart/2005/8/layout/chevron1"/>
    <dgm:cxn modelId="{F23E2557-5D7F-425E-80B6-E48ECE785615}" type="presParOf" srcId="{115B342C-42DA-4B8C-A51C-31507BEAFF19}" destId="{32E12B29-7834-4BFA-B0E9-4C0BC41421AA}" srcOrd="58" destOrd="0" presId="urn:microsoft.com/office/officeart/2005/8/layout/chevron1"/>
    <dgm:cxn modelId="{430B73CB-F7A5-42AF-B9A1-0B801EA161B4}" type="presParOf" srcId="{115B342C-42DA-4B8C-A51C-31507BEAFF19}" destId="{461BC424-3086-477F-AAE7-F7991D011A9A}" srcOrd="59" destOrd="0" presId="urn:microsoft.com/office/officeart/2005/8/layout/chevron1"/>
    <dgm:cxn modelId="{65CFAFA0-5B53-40FD-975E-859318FEF4B4}" type="presParOf" srcId="{115B342C-42DA-4B8C-A51C-31507BEAFF19}" destId="{5EB3F87F-A6AE-4CD1-9BBB-7F444CC9E582}" srcOrd="60" destOrd="0" presId="urn:microsoft.com/office/officeart/2005/8/layout/chevron1"/>
    <dgm:cxn modelId="{AFFB063C-E657-4AE9-837E-BC61A859AFDE}" type="presParOf" srcId="{115B342C-42DA-4B8C-A51C-31507BEAFF19}" destId="{7684E89A-5EF9-40DB-BB04-5FB807AFCFB2}" srcOrd="61" destOrd="0" presId="urn:microsoft.com/office/officeart/2005/8/layout/chevron1"/>
    <dgm:cxn modelId="{89441269-8F0C-40BB-842C-F8B990FB5F66}" type="presParOf" srcId="{115B342C-42DA-4B8C-A51C-31507BEAFF19}" destId="{AE884B83-49E5-477E-AB98-DBCA2B468E31}" srcOrd="62" destOrd="0" presId="urn:microsoft.com/office/officeart/2005/8/layout/chevron1"/>
    <dgm:cxn modelId="{308781DD-3148-4B27-A45E-F6147E56B00D}" type="presParOf" srcId="{115B342C-42DA-4B8C-A51C-31507BEAFF19}" destId="{F63E1B4E-35A4-49B5-9F45-DC2D2592F201}" srcOrd="63" destOrd="0" presId="urn:microsoft.com/office/officeart/2005/8/layout/chevron1"/>
    <dgm:cxn modelId="{C4C6AD0C-8DB9-4EED-8EC0-494551DA2C1E}" type="presParOf" srcId="{115B342C-42DA-4B8C-A51C-31507BEAFF19}" destId="{2CBE816D-CD99-4915-B107-D56B19BB2D65}" srcOrd="64" destOrd="0" presId="urn:microsoft.com/office/officeart/2005/8/layout/chevron1"/>
    <dgm:cxn modelId="{CA4F22DE-072A-4D59-8267-251990C3C5D9}" type="presParOf" srcId="{115B342C-42DA-4B8C-A51C-31507BEAFF19}" destId="{49DCD7B0-DE73-4F84-9BE9-DF05EB2C8B02}" srcOrd="65" destOrd="0" presId="urn:microsoft.com/office/officeart/2005/8/layout/chevron1"/>
    <dgm:cxn modelId="{08279F21-85B6-4D7A-8610-1DD95B95BED3}" type="presParOf" srcId="{115B342C-42DA-4B8C-A51C-31507BEAFF19}" destId="{9C96138D-1899-4B2C-93D5-4F5867BB7B75}" srcOrd="66" destOrd="0" presId="urn:microsoft.com/office/officeart/2005/8/layout/chevron1"/>
    <dgm:cxn modelId="{3017284A-2B43-4258-99F3-25000FD5A043}" type="presParOf" srcId="{115B342C-42DA-4B8C-A51C-31507BEAFF19}" destId="{E09351B2-6072-4876-8473-D191AFB496C4}" srcOrd="67" destOrd="0" presId="urn:microsoft.com/office/officeart/2005/8/layout/chevron1"/>
    <dgm:cxn modelId="{0F11CA98-76B6-400B-BFE3-07587CE8C777}" type="presParOf" srcId="{115B342C-42DA-4B8C-A51C-31507BEAFF19}" destId="{81B48178-D50C-4EC8-ACE8-5244AA005A18}" srcOrd="68" destOrd="0" presId="urn:microsoft.com/office/officeart/2005/8/layout/chevron1"/>
    <dgm:cxn modelId="{B317675B-8BF8-4B50-A4C3-8D330152DFE9}" type="presParOf" srcId="{115B342C-42DA-4B8C-A51C-31507BEAFF19}" destId="{EBE4B74D-5A0E-44E7-BDF2-FDA1D9B256BD}" srcOrd="69" destOrd="0" presId="urn:microsoft.com/office/officeart/2005/8/layout/chevron1"/>
    <dgm:cxn modelId="{8FEFF541-8714-44AC-B936-0EE0516AE5F0}" type="presParOf" srcId="{115B342C-42DA-4B8C-A51C-31507BEAFF19}" destId="{E30B6B40-6058-4530-AB6C-422AC10EBA39}" srcOrd="70" destOrd="0" presId="urn:microsoft.com/office/officeart/2005/8/layout/chevron1"/>
    <dgm:cxn modelId="{AF4C8184-BA48-44AA-A4E6-218E09700498}" type="presParOf" srcId="{115B342C-42DA-4B8C-A51C-31507BEAFF19}" destId="{C3342D27-9960-4D12-8F45-41088844A9A1}" srcOrd="71" destOrd="0" presId="urn:microsoft.com/office/officeart/2005/8/layout/chevron1"/>
    <dgm:cxn modelId="{0F08F4F5-D69C-4D74-93B6-3031803CDA42}" type="presParOf" srcId="{115B342C-42DA-4B8C-A51C-31507BEAFF19}" destId="{C39F8AA5-DD4C-4191-9B13-BFC93698D6BE}" srcOrd="72" destOrd="0" presId="urn:microsoft.com/office/officeart/2005/8/layout/chevron1"/>
    <dgm:cxn modelId="{693A5123-75BF-4B74-A3C7-80136BCAF3AE}" type="presParOf" srcId="{115B342C-42DA-4B8C-A51C-31507BEAFF19}" destId="{AACCE2CB-7F58-4432-9C53-86CC9A531AC3}" srcOrd="73" destOrd="0" presId="urn:microsoft.com/office/officeart/2005/8/layout/chevron1"/>
    <dgm:cxn modelId="{937156E6-F578-4BB6-A409-59513267AA94}" type="presParOf" srcId="{115B342C-42DA-4B8C-A51C-31507BEAFF19}" destId="{B2686FAA-FB9D-4673-AE67-49DE37F71766}" srcOrd="74" destOrd="0" presId="urn:microsoft.com/office/officeart/2005/8/layout/chevron1"/>
    <dgm:cxn modelId="{F60CA6D0-F063-4957-A1ED-2F9E884AF109}" type="presParOf" srcId="{115B342C-42DA-4B8C-A51C-31507BEAFF19}" destId="{46B9EF6B-2777-4CB3-9F18-460527B0776B}" srcOrd="75" destOrd="0" presId="urn:microsoft.com/office/officeart/2005/8/layout/chevron1"/>
    <dgm:cxn modelId="{F13EBC28-6867-4A7B-BB22-F0A9B70E0717}" type="presParOf" srcId="{115B342C-42DA-4B8C-A51C-31507BEAFF19}" destId="{7979287D-8E73-49C9-9910-85D1397DD6B1}" srcOrd="76" destOrd="0" presId="urn:microsoft.com/office/officeart/2005/8/layout/chevron1"/>
    <dgm:cxn modelId="{B2133CB5-998C-4A4C-AE2E-768EDD71BC2D}" type="presParOf" srcId="{115B342C-42DA-4B8C-A51C-31507BEAFF19}" destId="{40558AB5-2B5E-40A6-A0FD-C932727509A8}" srcOrd="77" destOrd="0" presId="urn:microsoft.com/office/officeart/2005/8/layout/chevron1"/>
    <dgm:cxn modelId="{DDF43C79-9A40-491C-8810-A523672C61C2}" type="presParOf" srcId="{115B342C-42DA-4B8C-A51C-31507BEAFF19}" destId="{4832EE1F-3BF1-42C5-875D-B40D49B5288B}" srcOrd="78" destOrd="0" presId="urn:microsoft.com/office/officeart/2005/8/layout/chevron1"/>
    <dgm:cxn modelId="{A14D6437-9F5F-4D45-AEF1-86A8EA21F994}" type="presParOf" srcId="{115B342C-42DA-4B8C-A51C-31507BEAFF19}" destId="{F47E745A-6193-4ACC-A9BE-2A955FE8A7A2}" srcOrd="79" destOrd="0" presId="urn:microsoft.com/office/officeart/2005/8/layout/chevron1"/>
    <dgm:cxn modelId="{F5774966-E1DC-4C24-825E-0A79AD490EBE}" type="presParOf" srcId="{115B342C-42DA-4B8C-A51C-31507BEAFF19}" destId="{B244F8EF-0A38-44D8-8266-A77BCCCF4DF9}" srcOrd="80" destOrd="0" presId="urn:microsoft.com/office/officeart/2005/8/layout/chevron1"/>
    <dgm:cxn modelId="{D7907D20-4F6A-40D6-A748-9318C6F66445}" type="presParOf" srcId="{115B342C-42DA-4B8C-A51C-31507BEAFF19}" destId="{40B1BF40-6753-43F7-BD9A-6ECD3B6B2AFC}" srcOrd="81" destOrd="0" presId="urn:microsoft.com/office/officeart/2005/8/layout/chevron1"/>
    <dgm:cxn modelId="{9FDE1FE1-1BB8-4A65-BBBF-888DB6DEAF77}" type="presParOf" srcId="{115B342C-42DA-4B8C-A51C-31507BEAFF19}" destId="{65A78B7E-9090-47BC-9271-06E0900E3F46}" srcOrd="82" destOrd="0" presId="urn:microsoft.com/office/officeart/2005/8/layout/chevron1"/>
    <dgm:cxn modelId="{8A34F4D9-B71C-42B0-9A74-D437CC261D46}" type="presParOf" srcId="{115B342C-42DA-4B8C-A51C-31507BEAFF19}" destId="{1914C526-F9D9-4F00-99CD-14761BAEE050}" srcOrd="83" destOrd="0" presId="urn:microsoft.com/office/officeart/2005/8/layout/chevron1"/>
    <dgm:cxn modelId="{A8876955-6217-40AD-8AC6-71437CD896C1}" type="presParOf" srcId="{115B342C-42DA-4B8C-A51C-31507BEAFF19}" destId="{8EA551BE-EAA1-4A3F-B4A0-D5C4E353A417}" srcOrd="84" destOrd="0" presId="urn:microsoft.com/office/officeart/2005/8/layout/chevron1"/>
    <dgm:cxn modelId="{2821B8F4-7A32-41EE-B99D-E6ECCD40F4A3}" type="presParOf" srcId="{115B342C-42DA-4B8C-A51C-31507BEAFF19}" destId="{792465C2-39CA-4686-851E-2BBA5BFD2265}" srcOrd="85" destOrd="0" presId="urn:microsoft.com/office/officeart/2005/8/layout/chevron1"/>
    <dgm:cxn modelId="{F1819C9E-31BC-46F5-A170-5369E91EB062}" type="presParOf" srcId="{115B342C-42DA-4B8C-A51C-31507BEAFF19}" destId="{7CB5E739-3048-4B42-A49A-066D67C4196A}" srcOrd="86" destOrd="0" presId="urn:microsoft.com/office/officeart/2005/8/layout/chevron1"/>
    <dgm:cxn modelId="{52094DE8-2324-4EDF-9865-E6B38E9CBF9E}" type="presParOf" srcId="{115B342C-42DA-4B8C-A51C-31507BEAFF19}" destId="{D783CDDC-CAB0-48C8-8778-23EA70CE593C}" srcOrd="87" destOrd="0" presId="urn:microsoft.com/office/officeart/2005/8/layout/chevron1"/>
    <dgm:cxn modelId="{C7E89599-948E-4448-B373-0540B9DE93E2}" type="presParOf" srcId="{115B342C-42DA-4B8C-A51C-31507BEAFF19}" destId="{52F7E4C5-E2FA-41C8-A8BB-74C9F5971D84}" srcOrd="88" destOrd="0" presId="urn:microsoft.com/office/officeart/2005/8/layout/chevron1"/>
    <dgm:cxn modelId="{915A4499-F7A4-43A2-99B7-36572B5BB92D}" type="presParOf" srcId="{115B342C-42DA-4B8C-A51C-31507BEAFF19}" destId="{513C6C7E-C3E8-43D9-8EA8-BA80E50D4065}" srcOrd="89" destOrd="0" presId="urn:microsoft.com/office/officeart/2005/8/layout/chevron1"/>
    <dgm:cxn modelId="{618D0231-BA9A-4FD4-BBB9-2B05655D4CC3}" type="presParOf" srcId="{115B342C-42DA-4B8C-A51C-31507BEAFF19}" destId="{366A4F1C-B86A-4ACC-9F67-7C37038206B7}" srcOrd="90" destOrd="0" presId="urn:microsoft.com/office/officeart/2005/8/layout/chevron1"/>
    <dgm:cxn modelId="{DBF53AEB-4201-4A41-82FB-C2DF01599515}" type="presParOf" srcId="{115B342C-42DA-4B8C-A51C-31507BEAFF19}" destId="{1C3DE1C9-5092-4DDF-9846-69730CED304B}" srcOrd="91" destOrd="0" presId="urn:microsoft.com/office/officeart/2005/8/layout/chevron1"/>
    <dgm:cxn modelId="{E1090E67-EEFF-4F51-AEF1-183570CC5569}" type="presParOf" srcId="{115B342C-42DA-4B8C-A51C-31507BEAFF19}" destId="{631BE871-1108-41D4-9B20-3DEA6EB467EF}" srcOrd="9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979FB0-EE87-4425-822A-1FA4BEA7F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FF6CD2-5AB4-4737-ABAA-06F43C50C69B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94B3918-C156-470A-AA3E-07B6125ADF16}" type="parTrans" cxnId="{E91F1BFA-3C06-48D0-ADBD-1B4FA2B6A0EE}">
      <dgm:prSet/>
      <dgm:spPr/>
      <dgm:t>
        <a:bodyPr/>
        <a:lstStyle/>
        <a:p>
          <a:endParaRPr lang="en-GB"/>
        </a:p>
      </dgm:t>
    </dgm:pt>
    <dgm:pt modelId="{52F61E2F-071C-414D-9181-9C90B39468FE}" type="sibTrans" cxnId="{E91F1BFA-3C06-48D0-ADBD-1B4FA2B6A0EE}">
      <dgm:prSet/>
      <dgm:spPr/>
      <dgm:t>
        <a:bodyPr/>
        <a:lstStyle/>
        <a:p>
          <a:endParaRPr lang="en-GB"/>
        </a:p>
      </dgm:t>
    </dgm:pt>
    <dgm:pt modelId="{6F825229-F5DD-469D-A525-AA6342D3C0FC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C7090BD-C8EB-4EB0-83BB-A7515BA699D3}" type="parTrans" cxnId="{587AF577-ADBD-4909-98C9-52B1F3243F0C}">
      <dgm:prSet/>
      <dgm:spPr/>
      <dgm:t>
        <a:bodyPr/>
        <a:lstStyle/>
        <a:p>
          <a:endParaRPr lang="en-GB"/>
        </a:p>
      </dgm:t>
    </dgm:pt>
    <dgm:pt modelId="{2FED4E5C-4A41-4471-AA9C-AE12B01B8D34}" type="sibTrans" cxnId="{587AF577-ADBD-4909-98C9-52B1F3243F0C}">
      <dgm:prSet/>
      <dgm:spPr/>
      <dgm:t>
        <a:bodyPr/>
        <a:lstStyle/>
        <a:p>
          <a:endParaRPr lang="en-GB"/>
        </a:p>
      </dgm:t>
    </dgm:pt>
    <dgm:pt modelId="{E8AD6003-5519-4386-BA92-022D371C968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B60E8B-3E3D-497E-8BDE-81B795F93A71}" type="parTrans" cxnId="{807B4EA5-13EE-480B-82B8-B36A8BCDD686}">
      <dgm:prSet/>
      <dgm:spPr/>
      <dgm:t>
        <a:bodyPr/>
        <a:lstStyle/>
        <a:p>
          <a:endParaRPr lang="en-GB"/>
        </a:p>
      </dgm:t>
    </dgm:pt>
    <dgm:pt modelId="{FB09D72E-6879-420E-8490-C874132D98E6}" type="sibTrans" cxnId="{807B4EA5-13EE-480B-82B8-B36A8BCDD686}">
      <dgm:prSet/>
      <dgm:spPr/>
      <dgm:t>
        <a:bodyPr/>
        <a:lstStyle/>
        <a:p>
          <a:endParaRPr lang="en-GB"/>
        </a:p>
      </dgm:t>
    </dgm:pt>
    <dgm:pt modelId="{F45581E7-372D-44CA-8C10-7A23F29D6E8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0474FCF-C062-4395-9706-9DF258D196E3}" type="parTrans" cxnId="{8BE7264E-B543-495F-95B2-DE891FB7DDB6}">
      <dgm:prSet/>
      <dgm:spPr/>
      <dgm:t>
        <a:bodyPr/>
        <a:lstStyle/>
        <a:p>
          <a:endParaRPr lang="en-GB"/>
        </a:p>
      </dgm:t>
    </dgm:pt>
    <dgm:pt modelId="{FC2F3D05-DB02-4354-927D-BA7739258127}" type="sibTrans" cxnId="{8BE7264E-B543-495F-95B2-DE891FB7DDB6}">
      <dgm:prSet/>
      <dgm:spPr/>
      <dgm:t>
        <a:bodyPr/>
        <a:lstStyle/>
        <a:p>
          <a:endParaRPr lang="en-GB"/>
        </a:p>
      </dgm:t>
    </dgm:pt>
    <dgm:pt modelId="{3919F5D8-4FAD-4727-BDF9-DC73EB68F68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509D25A-BCE6-4600-878A-6E235A66FF98}" type="parTrans" cxnId="{07B51223-0261-4B2C-AF4C-49FF1F4AFDFB}">
      <dgm:prSet/>
      <dgm:spPr/>
      <dgm:t>
        <a:bodyPr/>
        <a:lstStyle/>
        <a:p>
          <a:endParaRPr lang="en-GB"/>
        </a:p>
      </dgm:t>
    </dgm:pt>
    <dgm:pt modelId="{3C682246-7C77-4CF6-8860-2A1B7397B470}" type="sibTrans" cxnId="{07B51223-0261-4B2C-AF4C-49FF1F4AFDFB}">
      <dgm:prSet/>
      <dgm:spPr/>
      <dgm:t>
        <a:bodyPr/>
        <a:lstStyle/>
        <a:p>
          <a:endParaRPr lang="en-GB"/>
        </a:p>
      </dgm:t>
    </dgm:pt>
    <dgm:pt modelId="{5D7689BB-D820-434E-9054-191E1FA03955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2D996B6-75F7-4C8D-AAB1-26FEC661B605}" type="parTrans" cxnId="{3781BFDA-9F8A-487A-8FBB-DE7DD3323DA1}">
      <dgm:prSet/>
      <dgm:spPr/>
      <dgm:t>
        <a:bodyPr/>
        <a:lstStyle/>
        <a:p>
          <a:endParaRPr lang="en-GB"/>
        </a:p>
      </dgm:t>
    </dgm:pt>
    <dgm:pt modelId="{04D78FE7-000C-4CE2-98C9-B6C86528A1F5}" type="sibTrans" cxnId="{3781BFDA-9F8A-487A-8FBB-DE7DD3323DA1}">
      <dgm:prSet/>
      <dgm:spPr/>
      <dgm:t>
        <a:bodyPr/>
        <a:lstStyle/>
        <a:p>
          <a:endParaRPr lang="en-GB"/>
        </a:p>
      </dgm:t>
    </dgm:pt>
    <dgm:pt modelId="{2DF8DD58-3F64-4572-BEE3-38C2FFADCCF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5691DA-65E6-4028-AA26-844D87F2E58C}" type="parTrans" cxnId="{32AB8785-A2B3-4C18-945F-0CF630B07998}">
      <dgm:prSet/>
      <dgm:spPr/>
      <dgm:t>
        <a:bodyPr/>
        <a:lstStyle/>
        <a:p>
          <a:endParaRPr lang="en-GB"/>
        </a:p>
      </dgm:t>
    </dgm:pt>
    <dgm:pt modelId="{EE615260-528A-49B6-8E8F-776C2300059F}" type="sibTrans" cxnId="{32AB8785-A2B3-4C18-945F-0CF630B07998}">
      <dgm:prSet/>
      <dgm:spPr/>
      <dgm:t>
        <a:bodyPr/>
        <a:lstStyle/>
        <a:p>
          <a:endParaRPr lang="en-GB"/>
        </a:p>
      </dgm:t>
    </dgm:pt>
    <dgm:pt modelId="{90E8890A-C1B3-46A4-8BF0-17E6BED7160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1846F0-C438-4409-B7CA-BD4FBEF80CD7}" type="parTrans" cxnId="{D0797B7D-C57E-461F-AE87-F5FC66534EFB}">
      <dgm:prSet/>
      <dgm:spPr/>
      <dgm:t>
        <a:bodyPr/>
        <a:lstStyle/>
        <a:p>
          <a:endParaRPr lang="en-GB"/>
        </a:p>
      </dgm:t>
    </dgm:pt>
    <dgm:pt modelId="{DE454349-8CE4-4B33-8CA6-8D40333C3481}" type="sibTrans" cxnId="{D0797B7D-C57E-461F-AE87-F5FC66534EFB}">
      <dgm:prSet/>
      <dgm:spPr/>
      <dgm:t>
        <a:bodyPr/>
        <a:lstStyle/>
        <a:p>
          <a:endParaRPr lang="en-GB"/>
        </a:p>
      </dgm:t>
    </dgm:pt>
    <dgm:pt modelId="{CAEEA968-42F1-4202-91AF-23A9E02A3D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303AB0B-051B-451B-9B09-74F7D7BEC345}" type="parTrans" cxnId="{334107BD-BF8F-4678-91C9-E7B078928C36}">
      <dgm:prSet/>
      <dgm:spPr/>
      <dgm:t>
        <a:bodyPr/>
        <a:lstStyle/>
        <a:p>
          <a:endParaRPr lang="en-GB"/>
        </a:p>
      </dgm:t>
    </dgm:pt>
    <dgm:pt modelId="{B39AF3D1-379C-43EC-A9FA-FDAC05B483AC}" type="sibTrans" cxnId="{334107BD-BF8F-4678-91C9-E7B078928C36}">
      <dgm:prSet/>
      <dgm:spPr/>
      <dgm:t>
        <a:bodyPr/>
        <a:lstStyle/>
        <a:p>
          <a:endParaRPr lang="en-GB"/>
        </a:p>
      </dgm:t>
    </dgm:pt>
    <dgm:pt modelId="{1E7DE6C2-FD44-40EE-AE39-948E427BB1A0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  <a:p>
          <a:endParaRPr lang="en-GB" dirty="0"/>
        </a:p>
      </dgm:t>
    </dgm:pt>
    <dgm:pt modelId="{920BF78E-7159-4C0A-8F51-153D8CFA8A6E}" type="sibTrans" cxnId="{EDFF9B06-D959-4C2F-A8F1-D2F29F0217E4}">
      <dgm:prSet/>
      <dgm:spPr/>
      <dgm:t>
        <a:bodyPr/>
        <a:lstStyle/>
        <a:p>
          <a:endParaRPr lang="en-GB"/>
        </a:p>
      </dgm:t>
    </dgm:pt>
    <dgm:pt modelId="{502D4467-12B3-4E98-A13A-CF97B5229F04}" type="parTrans" cxnId="{EDFF9B06-D959-4C2F-A8F1-D2F29F0217E4}">
      <dgm:prSet/>
      <dgm:spPr/>
      <dgm:t>
        <a:bodyPr/>
        <a:lstStyle/>
        <a:p>
          <a:endParaRPr lang="en-GB"/>
        </a:p>
      </dgm:t>
    </dgm:pt>
    <dgm:pt modelId="{70F120B7-B30A-49BD-AED7-A8FB1F9A8E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2F2FD61-58EC-4C1C-BC5F-78F969C66819}" type="parTrans" cxnId="{30744D01-2EFE-4B1F-80A8-38B1932E34BA}">
      <dgm:prSet/>
      <dgm:spPr/>
      <dgm:t>
        <a:bodyPr/>
        <a:lstStyle/>
        <a:p>
          <a:endParaRPr lang="en-GB"/>
        </a:p>
      </dgm:t>
    </dgm:pt>
    <dgm:pt modelId="{31E393B4-7E08-4B03-8009-4D3EA45C0CCA}" type="sibTrans" cxnId="{30744D01-2EFE-4B1F-80A8-38B1932E34BA}">
      <dgm:prSet/>
      <dgm:spPr/>
      <dgm:t>
        <a:bodyPr/>
        <a:lstStyle/>
        <a:p>
          <a:endParaRPr lang="en-GB"/>
        </a:p>
      </dgm:t>
    </dgm:pt>
    <dgm:pt modelId="{3BC58F0A-20D1-47A0-9029-400F219ECC7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8D806E-96DD-4119-AE7F-31258C19AFC7}" type="parTrans" cxnId="{BCE7380E-24C8-4D1C-A71A-2B365EF9E406}">
      <dgm:prSet/>
      <dgm:spPr/>
      <dgm:t>
        <a:bodyPr/>
        <a:lstStyle/>
        <a:p>
          <a:endParaRPr lang="en-GB"/>
        </a:p>
      </dgm:t>
    </dgm:pt>
    <dgm:pt modelId="{9D709BD9-FA24-4B07-9006-E41517BD367A}" type="sibTrans" cxnId="{BCE7380E-24C8-4D1C-A71A-2B365EF9E406}">
      <dgm:prSet/>
      <dgm:spPr/>
      <dgm:t>
        <a:bodyPr/>
        <a:lstStyle/>
        <a:p>
          <a:endParaRPr lang="en-GB"/>
        </a:p>
      </dgm:t>
    </dgm:pt>
    <dgm:pt modelId="{92458F14-DD80-4209-BC31-443693442D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5665E5-51D9-4E74-94AA-0ECA746B8627}" type="parTrans" cxnId="{7AABB39D-91F3-4818-82D6-A07429D86DA1}">
      <dgm:prSet/>
      <dgm:spPr/>
      <dgm:t>
        <a:bodyPr/>
        <a:lstStyle/>
        <a:p>
          <a:endParaRPr lang="en-GB"/>
        </a:p>
      </dgm:t>
    </dgm:pt>
    <dgm:pt modelId="{EB991DCA-C4CC-4C14-BE70-72512152C03E}" type="sibTrans" cxnId="{7AABB39D-91F3-4818-82D6-A07429D86DA1}">
      <dgm:prSet/>
      <dgm:spPr/>
      <dgm:t>
        <a:bodyPr/>
        <a:lstStyle/>
        <a:p>
          <a:endParaRPr lang="en-GB"/>
        </a:p>
      </dgm:t>
    </dgm:pt>
    <dgm:pt modelId="{F648349F-6916-443A-9364-9A9CAE57AC7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DD00BE9-2BD1-40EF-AF40-F810E09B4C54}" type="parTrans" cxnId="{4AB788EF-B1B6-46C5-84D3-07608D20DB9C}">
      <dgm:prSet/>
      <dgm:spPr/>
      <dgm:t>
        <a:bodyPr/>
        <a:lstStyle/>
        <a:p>
          <a:endParaRPr lang="en-GB"/>
        </a:p>
      </dgm:t>
    </dgm:pt>
    <dgm:pt modelId="{F2028934-7D5A-4F2C-9AD1-AF0A17FE7A0B}" type="sibTrans" cxnId="{4AB788EF-B1B6-46C5-84D3-07608D20DB9C}">
      <dgm:prSet/>
      <dgm:spPr/>
      <dgm:t>
        <a:bodyPr/>
        <a:lstStyle/>
        <a:p>
          <a:endParaRPr lang="en-GB"/>
        </a:p>
      </dgm:t>
    </dgm:pt>
    <dgm:pt modelId="{77207035-79FB-434B-87DE-8083FB65E5C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AFF674F-13C0-40DA-B838-5655315891F9}" type="parTrans" cxnId="{0E323F44-1F7C-470F-BE60-3AC715B682E7}">
      <dgm:prSet/>
      <dgm:spPr/>
      <dgm:t>
        <a:bodyPr/>
        <a:lstStyle/>
        <a:p>
          <a:endParaRPr lang="en-GB"/>
        </a:p>
      </dgm:t>
    </dgm:pt>
    <dgm:pt modelId="{118E9C3F-7DDC-420F-B9E2-5415BDA08635}" type="sibTrans" cxnId="{0E323F44-1F7C-470F-BE60-3AC715B682E7}">
      <dgm:prSet/>
      <dgm:spPr/>
      <dgm:t>
        <a:bodyPr/>
        <a:lstStyle/>
        <a:p>
          <a:endParaRPr lang="en-GB"/>
        </a:p>
      </dgm:t>
    </dgm:pt>
    <dgm:pt modelId="{6BF6786E-CE56-450B-AFF5-C36DD23A6A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E4312E2-36CE-4722-91AC-D4CF046DB11D}" type="parTrans" cxnId="{241FD169-BB25-4F7B-9B38-2A9C45AD6A88}">
      <dgm:prSet/>
      <dgm:spPr/>
      <dgm:t>
        <a:bodyPr/>
        <a:lstStyle/>
        <a:p>
          <a:endParaRPr lang="en-GB"/>
        </a:p>
      </dgm:t>
    </dgm:pt>
    <dgm:pt modelId="{9C7CEA56-A1CF-44C2-898C-FCE9B33D923F}" type="sibTrans" cxnId="{241FD169-BB25-4F7B-9B38-2A9C45AD6A88}">
      <dgm:prSet/>
      <dgm:spPr/>
      <dgm:t>
        <a:bodyPr/>
        <a:lstStyle/>
        <a:p>
          <a:endParaRPr lang="en-GB"/>
        </a:p>
      </dgm:t>
    </dgm:pt>
    <dgm:pt modelId="{96E11CA4-426A-4B4F-9B1E-B404B9D44D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391A05-6413-497C-BC43-861E6F8A6A14}" type="parTrans" cxnId="{BA771CCA-EDF0-4C11-A31C-F59BF9C6363B}">
      <dgm:prSet/>
      <dgm:spPr/>
      <dgm:t>
        <a:bodyPr/>
        <a:lstStyle/>
        <a:p>
          <a:endParaRPr lang="en-GB"/>
        </a:p>
      </dgm:t>
    </dgm:pt>
    <dgm:pt modelId="{A2CC1DAB-A2B9-410A-BD29-7AFB9D0427B8}" type="sibTrans" cxnId="{BA771CCA-EDF0-4C11-A31C-F59BF9C6363B}">
      <dgm:prSet/>
      <dgm:spPr/>
      <dgm:t>
        <a:bodyPr/>
        <a:lstStyle/>
        <a:p>
          <a:endParaRPr lang="en-GB"/>
        </a:p>
      </dgm:t>
    </dgm:pt>
    <dgm:pt modelId="{C4FED9E9-9961-4712-B9C6-73A90F2F8A6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361B484-1D97-47CA-BBB0-25A13C4BD103}" type="parTrans" cxnId="{D4B3278A-074B-432B-BCA2-BF7BF8121AE6}">
      <dgm:prSet/>
      <dgm:spPr/>
      <dgm:t>
        <a:bodyPr/>
        <a:lstStyle/>
        <a:p>
          <a:endParaRPr lang="en-GB"/>
        </a:p>
      </dgm:t>
    </dgm:pt>
    <dgm:pt modelId="{C1916B19-749E-40A2-95F1-8AB5368EBD54}" type="sibTrans" cxnId="{D4B3278A-074B-432B-BCA2-BF7BF8121AE6}">
      <dgm:prSet/>
      <dgm:spPr/>
      <dgm:t>
        <a:bodyPr/>
        <a:lstStyle/>
        <a:p>
          <a:endParaRPr lang="en-GB"/>
        </a:p>
      </dgm:t>
    </dgm:pt>
    <dgm:pt modelId="{984863FB-6CF6-4161-8B7D-62B5C98D8D2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A5BFBB1-8939-4C26-9DDD-9BBC864B325F}" type="parTrans" cxnId="{E055DB11-7DDF-4E1C-A58D-2706518F180A}">
      <dgm:prSet/>
      <dgm:spPr/>
      <dgm:t>
        <a:bodyPr/>
        <a:lstStyle/>
        <a:p>
          <a:endParaRPr lang="en-GB"/>
        </a:p>
      </dgm:t>
    </dgm:pt>
    <dgm:pt modelId="{72821A8C-1293-4A08-B575-6E5B8FEBE2AE}" type="sibTrans" cxnId="{E055DB11-7DDF-4E1C-A58D-2706518F180A}">
      <dgm:prSet/>
      <dgm:spPr/>
      <dgm:t>
        <a:bodyPr/>
        <a:lstStyle/>
        <a:p>
          <a:endParaRPr lang="en-GB"/>
        </a:p>
      </dgm:t>
    </dgm:pt>
    <dgm:pt modelId="{2B36FF42-10DA-434F-8EAC-87AA82A00CF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22DDEDF-5954-4103-9BCB-DDCEB4CD8657}" type="parTrans" cxnId="{E1C0B5B9-2F0F-431C-8CB6-2A2410F9E8FB}">
      <dgm:prSet/>
      <dgm:spPr/>
      <dgm:t>
        <a:bodyPr/>
        <a:lstStyle/>
        <a:p>
          <a:endParaRPr lang="en-GB"/>
        </a:p>
      </dgm:t>
    </dgm:pt>
    <dgm:pt modelId="{C2583CAC-AC4A-451C-8A06-29F52C1E5378}" type="sibTrans" cxnId="{E1C0B5B9-2F0F-431C-8CB6-2A2410F9E8FB}">
      <dgm:prSet/>
      <dgm:spPr/>
      <dgm:t>
        <a:bodyPr/>
        <a:lstStyle/>
        <a:p>
          <a:endParaRPr lang="en-GB"/>
        </a:p>
      </dgm:t>
    </dgm:pt>
    <dgm:pt modelId="{E6FDC621-6D88-4EC9-A149-2CB79EFC6CE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EFD9C81-590C-4CB4-B6F8-11DD2BFECFC6}" type="parTrans" cxnId="{4120536B-7D0E-4A33-A01B-636ABB0D50DD}">
      <dgm:prSet/>
      <dgm:spPr/>
      <dgm:t>
        <a:bodyPr/>
        <a:lstStyle/>
        <a:p>
          <a:endParaRPr lang="en-GB"/>
        </a:p>
      </dgm:t>
    </dgm:pt>
    <dgm:pt modelId="{2CE6CC19-C2B7-4A69-B00E-DCA3A31F70F9}" type="sibTrans" cxnId="{4120536B-7D0E-4A33-A01B-636ABB0D50DD}">
      <dgm:prSet/>
      <dgm:spPr/>
      <dgm:t>
        <a:bodyPr/>
        <a:lstStyle/>
        <a:p>
          <a:endParaRPr lang="en-GB"/>
        </a:p>
      </dgm:t>
    </dgm:pt>
    <dgm:pt modelId="{455A38A2-3D8F-4364-A886-5337AA77DB6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97FFEE-1EA8-438D-83B3-FC16D96A8628}" type="parTrans" cxnId="{5AF73AD2-55F3-4C9F-B356-D24FA0B7616F}">
      <dgm:prSet/>
      <dgm:spPr/>
      <dgm:t>
        <a:bodyPr/>
        <a:lstStyle/>
        <a:p>
          <a:endParaRPr lang="en-GB"/>
        </a:p>
      </dgm:t>
    </dgm:pt>
    <dgm:pt modelId="{9477357F-9933-4AF8-ABE6-CDA78C446EA0}" type="sibTrans" cxnId="{5AF73AD2-55F3-4C9F-B356-D24FA0B7616F}">
      <dgm:prSet/>
      <dgm:spPr/>
      <dgm:t>
        <a:bodyPr/>
        <a:lstStyle/>
        <a:p>
          <a:endParaRPr lang="en-GB"/>
        </a:p>
      </dgm:t>
    </dgm:pt>
    <dgm:pt modelId="{33B88C63-44A1-4526-8BDF-F989E7C3FE4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5C76170-FC53-4443-9C64-46165ECE3648}" type="parTrans" cxnId="{2029CB21-3EE1-45B2-8EF6-EDCFFB4F5498}">
      <dgm:prSet/>
      <dgm:spPr/>
      <dgm:t>
        <a:bodyPr/>
        <a:lstStyle/>
        <a:p>
          <a:endParaRPr lang="en-GB"/>
        </a:p>
      </dgm:t>
    </dgm:pt>
    <dgm:pt modelId="{BBBC8BC8-3EBC-4577-8AD0-24F901F49CAB}" type="sibTrans" cxnId="{2029CB21-3EE1-45B2-8EF6-EDCFFB4F5498}">
      <dgm:prSet/>
      <dgm:spPr/>
      <dgm:t>
        <a:bodyPr/>
        <a:lstStyle/>
        <a:p>
          <a:endParaRPr lang="en-GB"/>
        </a:p>
      </dgm:t>
    </dgm:pt>
    <dgm:pt modelId="{EDF1E08D-A61A-4F59-81EE-107D6E48F77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C8C456-4F32-47DD-AC87-8FB96B05C00E}" type="parTrans" cxnId="{12396120-821E-45ED-89FB-7EEC062B12E8}">
      <dgm:prSet/>
      <dgm:spPr/>
      <dgm:t>
        <a:bodyPr/>
        <a:lstStyle/>
        <a:p>
          <a:endParaRPr lang="en-GB"/>
        </a:p>
      </dgm:t>
    </dgm:pt>
    <dgm:pt modelId="{27166659-4E2F-48DD-BC7D-6F4BE45F4B3C}" type="sibTrans" cxnId="{12396120-821E-45ED-89FB-7EEC062B12E8}">
      <dgm:prSet/>
      <dgm:spPr/>
      <dgm:t>
        <a:bodyPr/>
        <a:lstStyle/>
        <a:p>
          <a:endParaRPr lang="en-GB"/>
        </a:p>
      </dgm:t>
    </dgm:pt>
    <dgm:pt modelId="{5D39C2A6-ACFA-475C-94B4-3EBDA2B531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53BE276-E318-4722-906F-4622566ADD7A}" type="parTrans" cxnId="{53088484-2FE3-4785-A22D-9C851FDC8773}">
      <dgm:prSet/>
      <dgm:spPr/>
      <dgm:t>
        <a:bodyPr/>
        <a:lstStyle/>
        <a:p>
          <a:endParaRPr lang="en-GB"/>
        </a:p>
      </dgm:t>
    </dgm:pt>
    <dgm:pt modelId="{E088C834-DBF9-48F5-A875-7C99BE7EACF5}" type="sibTrans" cxnId="{53088484-2FE3-4785-A22D-9C851FDC8773}">
      <dgm:prSet/>
      <dgm:spPr/>
      <dgm:t>
        <a:bodyPr/>
        <a:lstStyle/>
        <a:p>
          <a:endParaRPr lang="en-GB"/>
        </a:p>
      </dgm:t>
    </dgm:pt>
    <dgm:pt modelId="{217803F3-5FA0-4325-A5CF-2D2905237B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9803215-7B55-4050-A7B6-E63908B7B284}" type="parTrans" cxnId="{589D61FE-2A55-4670-AB4B-EC96E4C2123F}">
      <dgm:prSet/>
      <dgm:spPr/>
      <dgm:t>
        <a:bodyPr/>
        <a:lstStyle/>
        <a:p>
          <a:endParaRPr lang="en-GB"/>
        </a:p>
      </dgm:t>
    </dgm:pt>
    <dgm:pt modelId="{70C05DE4-0F64-4820-BF06-A5C39CF8368E}" type="sibTrans" cxnId="{589D61FE-2A55-4670-AB4B-EC96E4C2123F}">
      <dgm:prSet/>
      <dgm:spPr/>
      <dgm:t>
        <a:bodyPr/>
        <a:lstStyle/>
        <a:p>
          <a:endParaRPr lang="en-GB"/>
        </a:p>
      </dgm:t>
    </dgm:pt>
    <dgm:pt modelId="{54D5220C-0555-43F0-9BB6-5A15967EFDD4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A32927E6-9B79-4D58-95A5-69DC9CF01C2E}" type="parTrans" cxnId="{DAFD7FD2-FF7F-4FC6-BDAC-1AD5B91DCE7D}">
      <dgm:prSet/>
      <dgm:spPr/>
      <dgm:t>
        <a:bodyPr/>
        <a:lstStyle/>
        <a:p>
          <a:endParaRPr lang="en-GB"/>
        </a:p>
      </dgm:t>
    </dgm:pt>
    <dgm:pt modelId="{CEA741B1-EB47-4D0F-9866-63434784E8E6}" type="sibTrans" cxnId="{DAFD7FD2-FF7F-4FC6-BDAC-1AD5B91DCE7D}">
      <dgm:prSet/>
      <dgm:spPr/>
      <dgm:t>
        <a:bodyPr/>
        <a:lstStyle/>
        <a:p>
          <a:endParaRPr lang="en-GB"/>
        </a:p>
      </dgm:t>
    </dgm:pt>
    <dgm:pt modelId="{1ED6FE7A-15DA-4794-B547-697F1E5F447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D90098B-B9C7-4B28-853B-FD64FACC0456}" type="parTrans" cxnId="{C722196B-C3C4-42DB-BD7D-1C9EA3548B47}">
      <dgm:prSet/>
      <dgm:spPr/>
      <dgm:t>
        <a:bodyPr/>
        <a:lstStyle/>
        <a:p>
          <a:endParaRPr lang="en-GB"/>
        </a:p>
      </dgm:t>
    </dgm:pt>
    <dgm:pt modelId="{AA650FC6-4461-4F3C-B601-0A4E5580C370}" type="sibTrans" cxnId="{C722196B-C3C4-42DB-BD7D-1C9EA3548B47}">
      <dgm:prSet/>
      <dgm:spPr/>
      <dgm:t>
        <a:bodyPr/>
        <a:lstStyle/>
        <a:p>
          <a:endParaRPr lang="en-GB"/>
        </a:p>
      </dgm:t>
    </dgm:pt>
    <dgm:pt modelId="{2189610C-5D61-43D7-8823-1CEBB270BA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AC5B414-8489-40E1-AFF3-56C4A44384F2}" type="parTrans" cxnId="{C733BB32-C999-43B2-9785-3723296A7D33}">
      <dgm:prSet/>
      <dgm:spPr/>
      <dgm:t>
        <a:bodyPr/>
        <a:lstStyle/>
        <a:p>
          <a:endParaRPr lang="en-GB"/>
        </a:p>
      </dgm:t>
    </dgm:pt>
    <dgm:pt modelId="{BF39514A-D05C-4EBB-A414-3DF61757AD80}" type="sibTrans" cxnId="{C733BB32-C999-43B2-9785-3723296A7D33}">
      <dgm:prSet/>
      <dgm:spPr/>
      <dgm:t>
        <a:bodyPr/>
        <a:lstStyle/>
        <a:p>
          <a:endParaRPr lang="en-GB"/>
        </a:p>
      </dgm:t>
    </dgm:pt>
    <dgm:pt modelId="{A90FB622-8DB8-4CC8-AEBE-552A76549F9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13FA127-DDFE-4B1C-86DE-2779F8402F7C}" type="parTrans" cxnId="{62EC419A-0640-466C-9C9C-B6F44FBAA795}">
      <dgm:prSet/>
      <dgm:spPr/>
      <dgm:t>
        <a:bodyPr/>
        <a:lstStyle/>
        <a:p>
          <a:endParaRPr lang="en-GB"/>
        </a:p>
      </dgm:t>
    </dgm:pt>
    <dgm:pt modelId="{333CEA84-C111-4FC1-834E-66CCA2FE6E02}" type="sibTrans" cxnId="{62EC419A-0640-466C-9C9C-B6F44FBAA795}">
      <dgm:prSet/>
      <dgm:spPr/>
      <dgm:t>
        <a:bodyPr/>
        <a:lstStyle/>
        <a:p>
          <a:endParaRPr lang="en-GB"/>
        </a:p>
      </dgm:t>
    </dgm:pt>
    <dgm:pt modelId="{6666D7F5-E4E0-4439-AABC-E2402974CD3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9B5DCD9-609E-4E0B-BC4C-02D8B48923E6}" type="parTrans" cxnId="{F4D77D87-5B89-4A19-B63C-12975E5F272A}">
      <dgm:prSet/>
      <dgm:spPr/>
      <dgm:t>
        <a:bodyPr/>
        <a:lstStyle/>
        <a:p>
          <a:endParaRPr lang="en-GB"/>
        </a:p>
      </dgm:t>
    </dgm:pt>
    <dgm:pt modelId="{83775C9E-F075-454C-8BBA-8D5C575A6DFF}" type="sibTrans" cxnId="{F4D77D87-5B89-4A19-B63C-12975E5F272A}">
      <dgm:prSet/>
      <dgm:spPr/>
      <dgm:t>
        <a:bodyPr/>
        <a:lstStyle/>
        <a:p>
          <a:endParaRPr lang="en-GB"/>
        </a:p>
      </dgm:t>
    </dgm:pt>
    <dgm:pt modelId="{13BCF9D2-1368-49D0-9DC2-F65BE90831F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F777028-9BD0-46A9-9B6B-464BB3482E06}" type="parTrans" cxnId="{B42B0EFC-FE5C-40F1-8785-267355C1326F}">
      <dgm:prSet/>
      <dgm:spPr/>
      <dgm:t>
        <a:bodyPr/>
        <a:lstStyle/>
        <a:p>
          <a:endParaRPr lang="en-GB"/>
        </a:p>
      </dgm:t>
    </dgm:pt>
    <dgm:pt modelId="{996497EE-BAA6-4DAE-9220-07E530244CCE}" type="sibTrans" cxnId="{B42B0EFC-FE5C-40F1-8785-267355C1326F}">
      <dgm:prSet/>
      <dgm:spPr/>
      <dgm:t>
        <a:bodyPr/>
        <a:lstStyle/>
        <a:p>
          <a:endParaRPr lang="en-GB"/>
        </a:p>
      </dgm:t>
    </dgm:pt>
    <dgm:pt modelId="{E56A25AE-4D37-4C9E-8886-39FED99DE57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8EABE4A-59A8-4F29-8EAD-449267621351}" type="parTrans" cxnId="{7FBAF71C-0BB9-4888-99DD-04F95BA31586}">
      <dgm:prSet/>
      <dgm:spPr/>
      <dgm:t>
        <a:bodyPr/>
        <a:lstStyle/>
        <a:p>
          <a:endParaRPr lang="en-GB"/>
        </a:p>
      </dgm:t>
    </dgm:pt>
    <dgm:pt modelId="{895DCD89-0FEE-4FCE-B0C7-401EA17C2316}" type="sibTrans" cxnId="{7FBAF71C-0BB9-4888-99DD-04F95BA31586}">
      <dgm:prSet/>
      <dgm:spPr/>
      <dgm:t>
        <a:bodyPr/>
        <a:lstStyle/>
        <a:p>
          <a:endParaRPr lang="en-GB"/>
        </a:p>
      </dgm:t>
    </dgm:pt>
    <dgm:pt modelId="{569596BF-3FA6-4432-8640-56C1443BD3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2B160B0-EE16-4C8B-8DB9-48BF88E307D9}" type="parTrans" cxnId="{63AB0AA9-FB43-4919-BCC2-EF82EB431862}">
      <dgm:prSet/>
      <dgm:spPr/>
      <dgm:t>
        <a:bodyPr/>
        <a:lstStyle/>
        <a:p>
          <a:endParaRPr lang="en-GB"/>
        </a:p>
      </dgm:t>
    </dgm:pt>
    <dgm:pt modelId="{ED532F24-CA42-43FC-AF1B-065A56E1AB13}" type="sibTrans" cxnId="{63AB0AA9-FB43-4919-BCC2-EF82EB431862}">
      <dgm:prSet/>
      <dgm:spPr/>
      <dgm:t>
        <a:bodyPr/>
        <a:lstStyle/>
        <a:p>
          <a:endParaRPr lang="en-GB"/>
        </a:p>
      </dgm:t>
    </dgm:pt>
    <dgm:pt modelId="{B87D0408-4417-4E08-9AE5-18CA55DE6C6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CA0E85B-8AC9-4211-ACDF-DF96DE4AAC9C}" type="parTrans" cxnId="{516C5A25-D29D-461D-9554-2ED6C4D5A032}">
      <dgm:prSet/>
      <dgm:spPr/>
      <dgm:t>
        <a:bodyPr/>
        <a:lstStyle/>
        <a:p>
          <a:endParaRPr lang="en-GB"/>
        </a:p>
      </dgm:t>
    </dgm:pt>
    <dgm:pt modelId="{F63F6ABF-7589-4D18-BCCA-E8886498389A}" type="sibTrans" cxnId="{516C5A25-D29D-461D-9554-2ED6C4D5A032}">
      <dgm:prSet/>
      <dgm:spPr/>
      <dgm:t>
        <a:bodyPr/>
        <a:lstStyle/>
        <a:p>
          <a:endParaRPr lang="en-GB"/>
        </a:p>
      </dgm:t>
    </dgm:pt>
    <dgm:pt modelId="{9CAD9366-90A9-456A-9F12-21B26956893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0E896A9-DD2B-497C-95A7-AF54D55D5D05}" type="parTrans" cxnId="{D6F71574-F6FE-43AA-9053-94D0F53ADA44}">
      <dgm:prSet/>
      <dgm:spPr/>
      <dgm:t>
        <a:bodyPr/>
        <a:lstStyle/>
        <a:p>
          <a:endParaRPr lang="en-GB"/>
        </a:p>
      </dgm:t>
    </dgm:pt>
    <dgm:pt modelId="{A03AE070-C553-498E-9103-A4D6BD9DF433}" type="sibTrans" cxnId="{D6F71574-F6FE-43AA-9053-94D0F53ADA44}">
      <dgm:prSet/>
      <dgm:spPr/>
      <dgm:t>
        <a:bodyPr/>
        <a:lstStyle/>
        <a:p>
          <a:endParaRPr lang="en-GB"/>
        </a:p>
      </dgm:t>
    </dgm:pt>
    <dgm:pt modelId="{2BF27F72-2309-4022-B9A2-E3E226A058B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AA72EC7-25D5-44A0-97B6-432735C91903}" type="parTrans" cxnId="{924EBDA8-615B-4000-A81C-FA369F55E885}">
      <dgm:prSet/>
      <dgm:spPr/>
      <dgm:t>
        <a:bodyPr/>
        <a:lstStyle/>
        <a:p>
          <a:endParaRPr lang="en-GB"/>
        </a:p>
      </dgm:t>
    </dgm:pt>
    <dgm:pt modelId="{2219B23D-9A61-4624-B07B-CCD7312E4429}" type="sibTrans" cxnId="{924EBDA8-615B-4000-A81C-FA369F55E885}">
      <dgm:prSet/>
      <dgm:spPr/>
      <dgm:t>
        <a:bodyPr/>
        <a:lstStyle/>
        <a:p>
          <a:endParaRPr lang="en-GB"/>
        </a:p>
      </dgm:t>
    </dgm:pt>
    <dgm:pt modelId="{0E8FC688-B430-4D84-9349-BB764037521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5DB2C69-2DB7-4A04-B750-7BCE4289F1F1}" type="parTrans" cxnId="{C3FB7B6C-58B4-47AC-AB01-2CAE60255267}">
      <dgm:prSet/>
      <dgm:spPr/>
      <dgm:t>
        <a:bodyPr/>
        <a:lstStyle/>
        <a:p>
          <a:endParaRPr lang="en-GB"/>
        </a:p>
      </dgm:t>
    </dgm:pt>
    <dgm:pt modelId="{DE3C7A9C-FDB4-4144-92CC-1805A0853DEE}" type="sibTrans" cxnId="{C3FB7B6C-58B4-47AC-AB01-2CAE60255267}">
      <dgm:prSet/>
      <dgm:spPr/>
      <dgm:t>
        <a:bodyPr/>
        <a:lstStyle/>
        <a:p>
          <a:endParaRPr lang="en-GB"/>
        </a:p>
      </dgm:t>
    </dgm:pt>
    <dgm:pt modelId="{EEF5339B-D0A2-4C7E-9318-A165323533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40A3984-0AB3-497D-A457-E1982F1F2E42}" type="parTrans" cxnId="{1A85444D-F08A-4FA6-82C3-174790270599}">
      <dgm:prSet/>
      <dgm:spPr/>
      <dgm:t>
        <a:bodyPr/>
        <a:lstStyle/>
        <a:p>
          <a:endParaRPr lang="en-GB"/>
        </a:p>
      </dgm:t>
    </dgm:pt>
    <dgm:pt modelId="{63B3C4A3-5C59-44A3-B8EA-A3C3A8C051AF}" type="sibTrans" cxnId="{1A85444D-F08A-4FA6-82C3-174790270599}">
      <dgm:prSet/>
      <dgm:spPr/>
      <dgm:t>
        <a:bodyPr/>
        <a:lstStyle/>
        <a:p>
          <a:endParaRPr lang="en-GB"/>
        </a:p>
      </dgm:t>
    </dgm:pt>
    <dgm:pt modelId="{8E5A4504-E902-47BE-981E-33F05CAE6B0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39A6661-02CE-4300-BA9F-91B07FBB058B}" type="parTrans" cxnId="{7B4E3DC8-497D-4F5C-8B08-5373F6057E4C}">
      <dgm:prSet/>
      <dgm:spPr/>
      <dgm:t>
        <a:bodyPr/>
        <a:lstStyle/>
        <a:p>
          <a:endParaRPr lang="en-GB"/>
        </a:p>
      </dgm:t>
    </dgm:pt>
    <dgm:pt modelId="{790B7711-6BEE-4F1A-B409-03F10A2CA77A}" type="sibTrans" cxnId="{7B4E3DC8-497D-4F5C-8B08-5373F6057E4C}">
      <dgm:prSet/>
      <dgm:spPr/>
      <dgm:t>
        <a:bodyPr/>
        <a:lstStyle/>
        <a:p>
          <a:endParaRPr lang="en-GB"/>
        </a:p>
      </dgm:t>
    </dgm:pt>
    <dgm:pt modelId="{D6509D47-F5B6-459C-90FB-79BB412D6C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C0293B31-3AD8-4AA8-B88A-628DEC4EA886}" type="parTrans" cxnId="{0507B17B-0BF0-4B1B-850A-74805F9C580F}">
      <dgm:prSet/>
      <dgm:spPr/>
      <dgm:t>
        <a:bodyPr/>
        <a:lstStyle/>
        <a:p>
          <a:endParaRPr lang="en-GB"/>
        </a:p>
      </dgm:t>
    </dgm:pt>
    <dgm:pt modelId="{FCE3220A-D1FC-4A28-9ABB-915C4D5C1F01}" type="sibTrans" cxnId="{0507B17B-0BF0-4B1B-850A-74805F9C580F}">
      <dgm:prSet/>
      <dgm:spPr/>
      <dgm:t>
        <a:bodyPr/>
        <a:lstStyle/>
        <a:p>
          <a:endParaRPr lang="en-GB"/>
        </a:p>
      </dgm:t>
    </dgm:pt>
    <dgm:pt modelId="{30397097-F393-4009-B5FC-C8F316E7C49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8DBD6B-A01F-4249-94D7-524F7F91209C}" type="parTrans" cxnId="{CC257AF2-1FC6-4F37-B0DF-AAB3D8512FD1}">
      <dgm:prSet/>
      <dgm:spPr/>
      <dgm:t>
        <a:bodyPr/>
        <a:lstStyle/>
        <a:p>
          <a:endParaRPr lang="en-GB"/>
        </a:p>
      </dgm:t>
    </dgm:pt>
    <dgm:pt modelId="{5AD88067-FBFC-4F13-AA4E-52A721AA14A3}" type="sibTrans" cxnId="{CC257AF2-1FC6-4F37-B0DF-AAB3D8512FD1}">
      <dgm:prSet/>
      <dgm:spPr/>
      <dgm:t>
        <a:bodyPr/>
        <a:lstStyle/>
        <a:p>
          <a:endParaRPr lang="en-GB"/>
        </a:p>
      </dgm:t>
    </dgm:pt>
    <dgm:pt modelId="{36DE1052-4C48-4E30-89FC-F4804C71B81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CECB865-0BC2-438F-952C-73A7B280FC2F}" type="parTrans" cxnId="{9DF49881-7D32-4F36-B376-640D401647D5}">
      <dgm:prSet/>
      <dgm:spPr/>
      <dgm:t>
        <a:bodyPr/>
        <a:lstStyle/>
        <a:p>
          <a:endParaRPr lang="en-GB"/>
        </a:p>
      </dgm:t>
    </dgm:pt>
    <dgm:pt modelId="{DD43B3DA-4D4A-4246-A9A4-04BE210B3E50}" type="sibTrans" cxnId="{9DF49881-7D32-4F36-B376-640D401647D5}">
      <dgm:prSet/>
      <dgm:spPr/>
      <dgm:t>
        <a:bodyPr/>
        <a:lstStyle/>
        <a:p>
          <a:endParaRPr lang="en-GB"/>
        </a:p>
      </dgm:t>
    </dgm:pt>
    <dgm:pt modelId="{D5394441-C92C-4890-B03E-C65AA421BF9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197B422-2822-4FC9-B530-E0F121588BB1}" type="parTrans" cxnId="{6CF67F7D-73EE-4956-B736-7D1584BFCBF8}">
      <dgm:prSet/>
      <dgm:spPr/>
      <dgm:t>
        <a:bodyPr/>
        <a:lstStyle/>
        <a:p>
          <a:endParaRPr lang="en-GB"/>
        </a:p>
      </dgm:t>
    </dgm:pt>
    <dgm:pt modelId="{9C5EBAB9-9C62-45FB-82BE-620615041086}" type="sibTrans" cxnId="{6CF67F7D-73EE-4956-B736-7D1584BFCBF8}">
      <dgm:prSet/>
      <dgm:spPr/>
      <dgm:t>
        <a:bodyPr/>
        <a:lstStyle/>
        <a:p>
          <a:endParaRPr lang="en-GB"/>
        </a:p>
      </dgm:t>
    </dgm:pt>
    <dgm:pt modelId="{276DCF5B-C91F-4571-9185-74B973CBFD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87760C28-A012-427E-B4B5-5F4316160B6E}" type="parTrans" cxnId="{ED344984-7CF3-47BB-AD2E-877D28E1BC28}">
      <dgm:prSet/>
      <dgm:spPr/>
      <dgm:t>
        <a:bodyPr/>
        <a:lstStyle/>
        <a:p>
          <a:endParaRPr lang="en-GB"/>
        </a:p>
      </dgm:t>
    </dgm:pt>
    <dgm:pt modelId="{8B9AC2D2-7DD4-441D-BDF4-AF39DFB3582C}" type="sibTrans" cxnId="{ED344984-7CF3-47BB-AD2E-877D28E1BC28}">
      <dgm:prSet/>
      <dgm:spPr/>
      <dgm:t>
        <a:bodyPr/>
        <a:lstStyle/>
        <a:p>
          <a:endParaRPr lang="en-GB"/>
        </a:p>
      </dgm:t>
    </dgm:pt>
    <dgm:pt modelId="{0891AB10-CCAE-46E7-8484-A251A9D6480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105C3C8-F82B-4D2D-9D51-97943398BBA4}" type="parTrans" cxnId="{40D75035-1B17-4F2D-A70D-EA2D50E35CEB}">
      <dgm:prSet/>
      <dgm:spPr/>
      <dgm:t>
        <a:bodyPr/>
        <a:lstStyle/>
        <a:p>
          <a:endParaRPr lang="en-GB"/>
        </a:p>
      </dgm:t>
    </dgm:pt>
    <dgm:pt modelId="{79EDB0FF-C83D-4E74-8A41-B7E4E42D42C5}" type="sibTrans" cxnId="{40D75035-1B17-4F2D-A70D-EA2D50E35CEB}">
      <dgm:prSet/>
      <dgm:spPr/>
      <dgm:t>
        <a:bodyPr/>
        <a:lstStyle/>
        <a:p>
          <a:endParaRPr lang="en-GB"/>
        </a:p>
      </dgm:t>
    </dgm:pt>
    <dgm:pt modelId="{54FB5747-CFFD-4076-8057-C76D83AC314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27F496-349C-48B4-A8B2-574F16AD089D}" type="parTrans" cxnId="{C4C20F57-E3BC-4AB6-9F5B-7E7711A1BBE1}">
      <dgm:prSet/>
      <dgm:spPr/>
      <dgm:t>
        <a:bodyPr/>
        <a:lstStyle/>
        <a:p>
          <a:endParaRPr lang="en-GB"/>
        </a:p>
      </dgm:t>
    </dgm:pt>
    <dgm:pt modelId="{027F0D2F-16E6-4883-8B43-01F7CD35DC2A}" type="sibTrans" cxnId="{C4C20F57-E3BC-4AB6-9F5B-7E7711A1BBE1}">
      <dgm:prSet/>
      <dgm:spPr/>
      <dgm:t>
        <a:bodyPr/>
        <a:lstStyle/>
        <a:p>
          <a:endParaRPr lang="en-GB"/>
        </a:p>
      </dgm:t>
    </dgm:pt>
    <dgm:pt modelId="{115B342C-42DA-4B8C-A51C-31507BEAFF19}" type="pres">
      <dgm:prSet presAssocID="{91979FB0-EE87-4425-822A-1FA4BEA7F08E}" presName="Name0" presStyleCnt="0">
        <dgm:presLayoutVars>
          <dgm:dir/>
          <dgm:animLvl val="lvl"/>
          <dgm:resizeHandles val="exact"/>
        </dgm:presLayoutVars>
      </dgm:prSet>
      <dgm:spPr/>
    </dgm:pt>
    <dgm:pt modelId="{7F609B7E-E2AC-4847-B574-2549A44DE19E}" type="pres">
      <dgm:prSet presAssocID="{E1FF6CD2-5AB4-4737-ABAA-06F43C50C69B}" presName="parTxOnly" presStyleLbl="node1" presStyleIdx="0" presStyleCnt="47">
        <dgm:presLayoutVars>
          <dgm:chMax val="0"/>
          <dgm:chPref val="0"/>
          <dgm:bulletEnabled val="1"/>
        </dgm:presLayoutVars>
      </dgm:prSet>
      <dgm:spPr/>
    </dgm:pt>
    <dgm:pt modelId="{8076541E-47BF-489E-A71A-1E2F7FBA4525}" type="pres">
      <dgm:prSet presAssocID="{52F61E2F-071C-414D-9181-9C90B39468FE}" presName="parTxOnlySpace" presStyleCnt="0"/>
      <dgm:spPr/>
    </dgm:pt>
    <dgm:pt modelId="{9F96766B-3EA6-4D98-8CF3-902D856C88F7}" type="pres">
      <dgm:prSet presAssocID="{1E7DE6C2-FD44-40EE-AE39-948E427BB1A0}" presName="parTxOnly" presStyleLbl="node1" presStyleIdx="1" presStyleCnt="47">
        <dgm:presLayoutVars>
          <dgm:chMax val="0"/>
          <dgm:chPref val="0"/>
          <dgm:bulletEnabled val="1"/>
        </dgm:presLayoutVars>
      </dgm:prSet>
      <dgm:spPr/>
    </dgm:pt>
    <dgm:pt modelId="{8616F1C0-F6EF-4E02-B5FA-D33FB3AE7210}" type="pres">
      <dgm:prSet presAssocID="{920BF78E-7159-4C0A-8F51-153D8CFA8A6E}" presName="parTxOnlySpace" presStyleCnt="0"/>
      <dgm:spPr/>
    </dgm:pt>
    <dgm:pt modelId="{1355930F-A7A7-449C-8B9E-2B41D4B9AC9A}" type="pres">
      <dgm:prSet presAssocID="{70F120B7-B30A-49BD-AED7-A8FB1F9A8ECD}" presName="parTxOnly" presStyleLbl="node1" presStyleIdx="2" presStyleCnt="47">
        <dgm:presLayoutVars>
          <dgm:chMax val="0"/>
          <dgm:chPref val="0"/>
          <dgm:bulletEnabled val="1"/>
        </dgm:presLayoutVars>
      </dgm:prSet>
      <dgm:spPr/>
    </dgm:pt>
    <dgm:pt modelId="{2C61D8E1-6598-4329-8B2C-EB48F2AB1D6D}" type="pres">
      <dgm:prSet presAssocID="{31E393B4-7E08-4B03-8009-4D3EA45C0CCA}" presName="parTxOnlySpace" presStyleCnt="0"/>
      <dgm:spPr/>
    </dgm:pt>
    <dgm:pt modelId="{50066CAC-AFFB-48C6-9E92-2F68F6E791EB}" type="pres">
      <dgm:prSet presAssocID="{3BC58F0A-20D1-47A0-9029-400F219ECC70}" presName="parTxOnly" presStyleLbl="node1" presStyleIdx="3" presStyleCnt="47">
        <dgm:presLayoutVars>
          <dgm:chMax val="0"/>
          <dgm:chPref val="0"/>
          <dgm:bulletEnabled val="1"/>
        </dgm:presLayoutVars>
      </dgm:prSet>
      <dgm:spPr/>
    </dgm:pt>
    <dgm:pt modelId="{2D230447-E41D-4A3C-936B-6DF19F4BFEA4}" type="pres">
      <dgm:prSet presAssocID="{9D709BD9-FA24-4B07-9006-E41517BD367A}" presName="parTxOnlySpace" presStyleCnt="0"/>
      <dgm:spPr/>
    </dgm:pt>
    <dgm:pt modelId="{61E87D08-0EAE-405F-853B-C948C677BEE3}" type="pres">
      <dgm:prSet presAssocID="{92458F14-DD80-4209-BC31-443693442DCD}" presName="parTxOnly" presStyleLbl="node1" presStyleIdx="4" presStyleCnt="47">
        <dgm:presLayoutVars>
          <dgm:chMax val="0"/>
          <dgm:chPref val="0"/>
          <dgm:bulletEnabled val="1"/>
        </dgm:presLayoutVars>
      </dgm:prSet>
      <dgm:spPr/>
    </dgm:pt>
    <dgm:pt modelId="{9AFC4224-4C88-49AA-8201-EAFDAA47236E}" type="pres">
      <dgm:prSet presAssocID="{EB991DCA-C4CC-4C14-BE70-72512152C03E}" presName="parTxOnlySpace" presStyleCnt="0"/>
      <dgm:spPr/>
    </dgm:pt>
    <dgm:pt modelId="{27FF5AFA-C8EC-491B-870C-9C230239DC1B}" type="pres">
      <dgm:prSet presAssocID="{F648349F-6916-443A-9364-9A9CAE57AC72}" presName="parTxOnly" presStyleLbl="node1" presStyleIdx="5" presStyleCnt="47">
        <dgm:presLayoutVars>
          <dgm:chMax val="0"/>
          <dgm:chPref val="0"/>
          <dgm:bulletEnabled val="1"/>
        </dgm:presLayoutVars>
      </dgm:prSet>
      <dgm:spPr/>
    </dgm:pt>
    <dgm:pt modelId="{C83F65D2-EE3D-4E75-89A5-09D4A496EA10}" type="pres">
      <dgm:prSet presAssocID="{F2028934-7D5A-4F2C-9AD1-AF0A17FE7A0B}" presName="parTxOnlySpace" presStyleCnt="0"/>
      <dgm:spPr/>
    </dgm:pt>
    <dgm:pt modelId="{5443B0E9-DD65-4DDE-BFDB-0FD99F3CF672}" type="pres">
      <dgm:prSet presAssocID="{77207035-79FB-434B-87DE-8083FB65E5CC}" presName="parTxOnly" presStyleLbl="node1" presStyleIdx="6" presStyleCnt="47">
        <dgm:presLayoutVars>
          <dgm:chMax val="0"/>
          <dgm:chPref val="0"/>
          <dgm:bulletEnabled val="1"/>
        </dgm:presLayoutVars>
      </dgm:prSet>
      <dgm:spPr/>
    </dgm:pt>
    <dgm:pt modelId="{7F84752B-8D7F-40B4-A1F5-1B2F434D5286}" type="pres">
      <dgm:prSet presAssocID="{118E9C3F-7DDC-420F-B9E2-5415BDA08635}" presName="parTxOnlySpace" presStyleCnt="0"/>
      <dgm:spPr/>
    </dgm:pt>
    <dgm:pt modelId="{D532D95E-8E29-4DF6-9CA8-706700B5099A}" type="pres">
      <dgm:prSet presAssocID="{6BF6786E-CE56-450B-AFF5-C36DD23A6A02}" presName="parTxOnly" presStyleLbl="node1" presStyleIdx="7" presStyleCnt="47">
        <dgm:presLayoutVars>
          <dgm:chMax val="0"/>
          <dgm:chPref val="0"/>
          <dgm:bulletEnabled val="1"/>
        </dgm:presLayoutVars>
      </dgm:prSet>
      <dgm:spPr/>
    </dgm:pt>
    <dgm:pt modelId="{C77AA9D1-4BC9-4093-9B88-09A306851C74}" type="pres">
      <dgm:prSet presAssocID="{9C7CEA56-A1CF-44C2-898C-FCE9B33D923F}" presName="parTxOnlySpace" presStyleCnt="0"/>
      <dgm:spPr/>
    </dgm:pt>
    <dgm:pt modelId="{9F5350E6-F84C-4980-BF75-43487FDC8D56}" type="pres">
      <dgm:prSet presAssocID="{96E11CA4-426A-4B4F-9B1E-B404B9D44DF7}" presName="parTxOnly" presStyleLbl="node1" presStyleIdx="8" presStyleCnt="47">
        <dgm:presLayoutVars>
          <dgm:chMax val="0"/>
          <dgm:chPref val="0"/>
          <dgm:bulletEnabled val="1"/>
        </dgm:presLayoutVars>
      </dgm:prSet>
      <dgm:spPr/>
    </dgm:pt>
    <dgm:pt modelId="{08A75441-0AF8-4FC1-A9D8-CA618942074A}" type="pres">
      <dgm:prSet presAssocID="{A2CC1DAB-A2B9-410A-BD29-7AFB9D0427B8}" presName="parTxOnlySpace" presStyleCnt="0"/>
      <dgm:spPr/>
    </dgm:pt>
    <dgm:pt modelId="{7A46492B-44DD-426F-8CC8-18B46EA01085}" type="pres">
      <dgm:prSet presAssocID="{C4FED9E9-9961-4712-B9C6-73A90F2F8A69}" presName="parTxOnly" presStyleLbl="node1" presStyleIdx="9" presStyleCnt="47">
        <dgm:presLayoutVars>
          <dgm:chMax val="0"/>
          <dgm:chPref val="0"/>
          <dgm:bulletEnabled val="1"/>
        </dgm:presLayoutVars>
      </dgm:prSet>
      <dgm:spPr/>
    </dgm:pt>
    <dgm:pt modelId="{ED4C4637-B158-4518-8D9B-464F5F20E556}" type="pres">
      <dgm:prSet presAssocID="{C1916B19-749E-40A2-95F1-8AB5368EBD54}" presName="parTxOnlySpace" presStyleCnt="0"/>
      <dgm:spPr/>
    </dgm:pt>
    <dgm:pt modelId="{73CC7D1D-06CD-4C58-B964-64E6BF033A15}" type="pres">
      <dgm:prSet presAssocID="{984863FB-6CF6-4161-8B7D-62B5C98D8D21}" presName="parTxOnly" presStyleLbl="node1" presStyleIdx="10" presStyleCnt="47">
        <dgm:presLayoutVars>
          <dgm:chMax val="0"/>
          <dgm:chPref val="0"/>
          <dgm:bulletEnabled val="1"/>
        </dgm:presLayoutVars>
      </dgm:prSet>
      <dgm:spPr/>
    </dgm:pt>
    <dgm:pt modelId="{332519FB-4928-48F8-B832-6CACB951D0A0}" type="pres">
      <dgm:prSet presAssocID="{72821A8C-1293-4A08-B575-6E5B8FEBE2AE}" presName="parTxOnlySpace" presStyleCnt="0"/>
      <dgm:spPr/>
    </dgm:pt>
    <dgm:pt modelId="{66BAEFFC-C3EB-4F50-8F8F-6A4469D2DEA0}" type="pres">
      <dgm:prSet presAssocID="{2B36FF42-10DA-434F-8EAC-87AA82A00CF2}" presName="parTxOnly" presStyleLbl="node1" presStyleIdx="11" presStyleCnt="47">
        <dgm:presLayoutVars>
          <dgm:chMax val="0"/>
          <dgm:chPref val="0"/>
          <dgm:bulletEnabled val="1"/>
        </dgm:presLayoutVars>
      </dgm:prSet>
      <dgm:spPr/>
    </dgm:pt>
    <dgm:pt modelId="{8ADCF1AD-CE1A-42EF-82F0-684AE243F287}" type="pres">
      <dgm:prSet presAssocID="{C2583CAC-AC4A-451C-8A06-29F52C1E5378}" presName="parTxOnlySpace" presStyleCnt="0"/>
      <dgm:spPr/>
    </dgm:pt>
    <dgm:pt modelId="{3C065952-21CD-4799-86FA-E2A971361FE4}" type="pres">
      <dgm:prSet presAssocID="{E6FDC621-6D88-4EC9-A149-2CB79EFC6CE9}" presName="parTxOnly" presStyleLbl="node1" presStyleIdx="12" presStyleCnt="47">
        <dgm:presLayoutVars>
          <dgm:chMax val="0"/>
          <dgm:chPref val="0"/>
          <dgm:bulletEnabled val="1"/>
        </dgm:presLayoutVars>
      </dgm:prSet>
      <dgm:spPr/>
    </dgm:pt>
    <dgm:pt modelId="{53B7D5A2-E2F8-4B79-A369-E21145955C3E}" type="pres">
      <dgm:prSet presAssocID="{2CE6CC19-C2B7-4A69-B00E-DCA3A31F70F9}" presName="parTxOnlySpace" presStyleCnt="0"/>
      <dgm:spPr/>
    </dgm:pt>
    <dgm:pt modelId="{6F774310-92CA-4D7A-86A6-BD8F96BFE8CB}" type="pres">
      <dgm:prSet presAssocID="{455A38A2-3D8F-4364-A886-5337AA77DB6E}" presName="parTxOnly" presStyleLbl="node1" presStyleIdx="13" presStyleCnt="47">
        <dgm:presLayoutVars>
          <dgm:chMax val="0"/>
          <dgm:chPref val="0"/>
          <dgm:bulletEnabled val="1"/>
        </dgm:presLayoutVars>
      </dgm:prSet>
      <dgm:spPr/>
    </dgm:pt>
    <dgm:pt modelId="{48FD9707-5D89-40C6-943A-A32A3DE8652E}" type="pres">
      <dgm:prSet presAssocID="{9477357F-9933-4AF8-ABE6-CDA78C446EA0}" presName="parTxOnlySpace" presStyleCnt="0"/>
      <dgm:spPr/>
    </dgm:pt>
    <dgm:pt modelId="{EFF3E946-E131-450F-A535-E696C0E5CDB6}" type="pres">
      <dgm:prSet presAssocID="{33B88C63-44A1-4526-8BDF-F989E7C3FE4F}" presName="parTxOnly" presStyleLbl="node1" presStyleIdx="14" presStyleCnt="47">
        <dgm:presLayoutVars>
          <dgm:chMax val="0"/>
          <dgm:chPref val="0"/>
          <dgm:bulletEnabled val="1"/>
        </dgm:presLayoutVars>
      </dgm:prSet>
      <dgm:spPr/>
    </dgm:pt>
    <dgm:pt modelId="{4FC75D34-6C50-4CA3-89BC-A7DBB2C492DF}" type="pres">
      <dgm:prSet presAssocID="{BBBC8BC8-3EBC-4577-8AD0-24F901F49CAB}" presName="parTxOnlySpace" presStyleCnt="0"/>
      <dgm:spPr/>
    </dgm:pt>
    <dgm:pt modelId="{669E40D0-1237-44E1-8F92-120AC1BC5F3D}" type="pres">
      <dgm:prSet presAssocID="{EDF1E08D-A61A-4F59-81EE-107D6E48F778}" presName="parTxOnly" presStyleLbl="node1" presStyleIdx="15" presStyleCnt="47">
        <dgm:presLayoutVars>
          <dgm:chMax val="0"/>
          <dgm:chPref val="0"/>
          <dgm:bulletEnabled val="1"/>
        </dgm:presLayoutVars>
      </dgm:prSet>
      <dgm:spPr/>
    </dgm:pt>
    <dgm:pt modelId="{3DFAA30E-E307-4D33-8949-48932AA99DD7}" type="pres">
      <dgm:prSet presAssocID="{27166659-4E2F-48DD-BC7D-6F4BE45F4B3C}" presName="parTxOnlySpace" presStyleCnt="0"/>
      <dgm:spPr/>
    </dgm:pt>
    <dgm:pt modelId="{2E05DCCA-AC92-47C0-848B-A9F289F89319}" type="pres">
      <dgm:prSet presAssocID="{5D39C2A6-ACFA-475C-94B4-3EBDA2B53102}" presName="parTxOnly" presStyleLbl="node1" presStyleIdx="16" presStyleCnt="47">
        <dgm:presLayoutVars>
          <dgm:chMax val="0"/>
          <dgm:chPref val="0"/>
          <dgm:bulletEnabled val="1"/>
        </dgm:presLayoutVars>
      </dgm:prSet>
      <dgm:spPr/>
    </dgm:pt>
    <dgm:pt modelId="{BB27174C-7C21-45AA-88E9-015638D06397}" type="pres">
      <dgm:prSet presAssocID="{E088C834-DBF9-48F5-A875-7C99BE7EACF5}" presName="parTxOnlySpace" presStyleCnt="0"/>
      <dgm:spPr/>
    </dgm:pt>
    <dgm:pt modelId="{248C77B3-9B5F-4A59-945B-BB330DBFB5B7}" type="pres">
      <dgm:prSet presAssocID="{217803F3-5FA0-4325-A5CF-2D2905237B49}" presName="parTxOnly" presStyleLbl="node1" presStyleIdx="17" presStyleCnt="47">
        <dgm:presLayoutVars>
          <dgm:chMax val="0"/>
          <dgm:chPref val="0"/>
          <dgm:bulletEnabled val="1"/>
        </dgm:presLayoutVars>
      </dgm:prSet>
      <dgm:spPr/>
    </dgm:pt>
    <dgm:pt modelId="{46C505E6-96FD-4C7A-B333-378F0B4CAC3A}" type="pres">
      <dgm:prSet presAssocID="{70C05DE4-0F64-4820-BF06-A5C39CF8368E}" presName="parTxOnlySpace" presStyleCnt="0"/>
      <dgm:spPr/>
    </dgm:pt>
    <dgm:pt modelId="{28AA2079-D5E9-4469-BB4D-1A58B4935E0A}" type="pres">
      <dgm:prSet presAssocID="{54D5220C-0555-43F0-9BB6-5A15967EFDD4}" presName="parTxOnly" presStyleLbl="node1" presStyleIdx="18" presStyleCnt="47">
        <dgm:presLayoutVars>
          <dgm:chMax val="0"/>
          <dgm:chPref val="0"/>
          <dgm:bulletEnabled val="1"/>
        </dgm:presLayoutVars>
      </dgm:prSet>
      <dgm:spPr/>
    </dgm:pt>
    <dgm:pt modelId="{2BF5FFF6-9153-4D35-8C1A-351011A3A6D0}" type="pres">
      <dgm:prSet presAssocID="{CEA741B1-EB47-4D0F-9866-63434784E8E6}" presName="parTxOnlySpace" presStyleCnt="0"/>
      <dgm:spPr/>
    </dgm:pt>
    <dgm:pt modelId="{4C695CF5-7985-4A7A-B07B-CC911B1DE07E}" type="pres">
      <dgm:prSet presAssocID="{1ED6FE7A-15DA-4794-B547-697F1E5F4471}" presName="parTxOnly" presStyleLbl="node1" presStyleIdx="19" presStyleCnt="47">
        <dgm:presLayoutVars>
          <dgm:chMax val="0"/>
          <dgm:chPref val="0"/>
          <dgm:bulletEnabled val="1"/>
        </dgm:presLayoutVars>
      </dgm:prSet>
      <dgm:spPr/>
    </dgm:pt>
    <dgm:pt modelId="{2E57C92B-CE47-4963-B5C1-A99A52D147C1}" type="pres">
      <dgm:prSet presAssocID="{AA650FC6-4461-4F3C-B601-0A4E5580C370}" presName="parTxOnlySpace" presStyleCnt="0"/>
      <dgm:spPr/>
    </dgm:pt>
    <dgm:pt modelId="{88F30D80-CF3A-4FBC-85E3-296D1B2A1276}" type="pres">
      <dgm:prSet presAssocID="{2189610C-5D61-43D7-8823-1CEBB270BA4D}" presName="parTxOnly" presStyleLbl="node1" presStyleIdx="20" presStyleCnt="47">
        <dgm:presLayoutVars>
          <dgm:chMax val="0"/>
          <dgm:chPref val="0"/>
          <dgm:bulletEnabled val="1"/>
        </dgm:presLayoutVars>
      </dgm:prSet>
      <dgm:spPr/>
    </dgm:pt>
    <dgm:pt modelId="{675E7557-DBCC-4CC2-A6DB-A0414D809EC7}" type="pres">
      <dgm:prSet presAssocID="{BF39514A-D05C-4EBB-A414-3DF61757AD80}" presName="parTxOnlySpace" presStyleCnt="0"/>
      <dgm:spPr/>
    </dgm:pt>
    <dgm:pt modelId="{6132BD19-C5A7-46E6-86B4-E935E1EDF485}" type="pres">
      <dgm:prSet presAssocID="{A90FB622-8DB8-4CC8-AEBE-552A76549F9C}" presName="parTxOnly" presStyleLbl="node1" presStyleIdx="21" presStyleCnt="47">
        <dgm:presLayoutVars>
          <dgm:chMax val="0"/>
          <dgm:chPref val="0"/>
          <dgm:bulletEnabled val="1"/>
        </dgm:presLayoutVars>
      </dgm:prSet>
      <dgm:spPr/>
    </dgm:pt>
    <dgm:pt modelId="{6DE77678-D3CE-4269-9654-79D321A6B355}" type="pres">
      <dgm:prSet presAssocID="{333CEA84-C111-4FC1-834E-66CCA2FE6E02}" presName="parTxOnlySpace" presStyleCnt="0"/>
      <dgm:spPr/>
    </dgm:pt>
    <dgm:pt modelId="{CC0504BD-06F7-4E90-BAD6-71F75AEACD8B}" type="pres">
      <dgm:prSet presAssocID="{6666D7F5-E4E0-4439-AABC-E2402974CD3B}" presName="parTxOnly" presStyleLbl="node1" presStyleIdx="22" presStyleCnt="47">
        <dgm:presLayoutVars>
          <dgm:chMax val="0"/>
          <dgm:chPref val="0"/>
          <dgm:bulletEnabled val="1"/>
        </dgm:presLayoutVars>
      </dgm:prSet>
      <dgm:spPr/>
    </dgm:pt>
    <dgm:pt modelId="{CB5F48D4-9A1D-484A-8E8D-E4D6B6DDB2AF}" type="pres">
      <dgm:prSet presAssocID="{83775C9E-F075-454C-8BBA-8D5C575A6DFF}" presName="parTxOnlySpace" presStyleCnt="0"/>
      <dgm:spPr/>
    </dgm:pt>
    <dgm:pt modelId="{76C70DC3-6F4B-4BA4-9725-BC2E394B998D}" type="pres">
      <dgm:prSet presAssocID="{13BCF9D2-1368-49D0-9DC2-F65BE90831F9}" presName="parTxOnly" presStyleLbl="node1" presStyleIdx="23" presStyleCnt="47">
        <dgm:presLayoutVars>
          <dgm:chMax val="0"/>
          <dgm:chPref val="0"/>
          <dgm:bulletEnabled val="1"/>
        </dgm:presLayoutVars>
      </dgm:prSet>
      <dgm:spPr/>
    </dgm:pt>
    <dgm:pt modelId="{DEC33302-B057-40BF-B116-94CDAF173FE2}" type="pres">
      <dgm:prSet presAssocID="{996497EE-BAA6-4DAE-9220-07E530244CCE}" presName="parTxOnlySpace" presStyleCnt="0"/>
      <dgm:spPr/>
    </dgm:pt>
    <dgm:pt modelId="{F3505FFB-59F7-489F-A995-5BAD30193203}" type="pres">
      <dgm:prSet presAssocID="{E56A25AE-4D37-4C9E-8886-39FED99DE57B}" presName="parTxOnly" presStyleLbl="node1" presStyleIdx="24" presStyleCnt="47">
        <dgm:presLayoutVars>
          <dgm:chMax val="0"/>
          <dgm:chPref val="0"/>
          <dgm:bulletEnabled val="1"/>
        </dgm:presLayoutVars>
      </dgm:prSet>
      <dgm:spPr/>
    </dgm:pt>
    <dgm:pt modelId="{383CAC2B-AB65-44CA-84E2-A550AAC46B0F}" type="pres">
      <dgm:prSet presAssocID="{895DCD89-0FEE-4FCE-B0C7-401EA17C2316}" presName="parTxOnlySpace" presStyleCnt="0"/>
      <dgm:spPr/>
    </dgm:pt>
    <dgm:pt modelId="{BBED9654-6FF3-44D6-AFE5-7FE21519728C}" type="pres">
      <dgm:prSet presAssocID="{569596BF-3FA6-4432-8640-56C1443BD3F7}" presName="parTxOnly" presStyleLbl="node1" presStyleIdx="25" presStyleCnt="47">
        <dgm:presLayoutVars>
          <dgm:chMax val="0"/>
          <dgm:chPref val="0"/>
          <dgm:bulletEnabled val="1"/>
        </dgm:presLayoutVars>
      </dgm:prSet>
      <dgm:spPr/>
    </dgm:pt>
    <dgm:pt modelId="{8FE9DB1D-9E4B-4F91-AAC6-6096D459FD12}" type="pres">
      <dgm:prSet presAssocID="{ED532F24-CA42-43FC-AF1B-065A56E1AB13}" presName="parTxOnlySpace" presStyleCnt="0"/>
      <dgm:spPr/>
    </dgm:pt>
    <dgm:pt modelId="{CB5ECA36-D093-409A-ABF6-3A57D364E6BD}" type="pres">
      <dgm:prSet presAssocID="{B87D0408-4417-4E08-9AE5-18CA55DE6C66}" presName="parTxOnly" presStyleLbl="node1" presStyleIdx="26" presStyleCnt="47">
        <dgm:presLayoutVars>
          <dgm:chMax val="0"/>
          <dgm:chPref val="0"/>
          <dgm:bulletEnabled val="1"/>
        </dgm:presLayoutVars>
      </dgm:prSet>
      <dgm:spPr/>
    </dgm:pt>
    <dgm:pt modelId="{F0AFF1DE-9A70-4208-B324-037D25C13ABD}" type="pres">
      <dgm:prSet presAssocID="{F63F6ABF-7589-4D18-BCCA-E8886498389A}" presName="parTxOnlySpace" presStyleCnt="0"/>
      <dgm:spPr/>
    </dgm:pt>
    <dgm:pt modelId="{213110E4-B682-4C42-930A-3D4F3E8CF657}" type="pres">
      <dgm:prSet presAssocID="{9CAD9366-90A9-456A-9F12-21B269568936}" presName="parTxOnly" presStyleLbl="node1" presStyleIdx="27" presStyleCnt="47">
        <dgm:presLayoutVars>
          <dgm:chMax val="0"/>
          <dgm:chPref val="0"/>
          <dgm:bulletEnabled val="1"/>
        </dgm:presLayoutVars>
      </dgm:prSet>
      <dgm:spPr/>
    </dgm:pt>
    <dgm:pt modelId="{7684D6D8-5E44-41F0-B574-28E0CC91DD34}" type="pres">
      <dgm:prSet presAssocID="{A03AE070-C553-498E-9103-A4D6BD9DF433}" presName="parTxOnlySpace" presStyleCnt="0"/>
      <dgm:spPr/>
    </dgm:pt>
    <dgm:pt modelId="{F99F1875-7736-4865-87C1-26D93DF6F094}" type="pres">
      <dgm:prSet presAssocID="{2BF27F72-2309-4022-B9A2-E3E226A058B8}" presName="parTxOnly" presStyleLbl="node1" presStyleIdx="28" presStyleCnt="47">
        <dgm:presLayoutVars>
          <dgm:chMax val="0"/>
          <dgm:chPref val="0"/>
          <dgm:bulletEnabled val="1"/>
        </dgm:presLayoutVars>
      </dgm:prSet>
      <dgm:spPr/>
    </dgm:pt>
    <dgm:pt modelId="{21A5CD16-EE52-4745-BEA0-1791C91D7484}" type="pres">
      <dgm:prSet presAssocID="{2219B23D-9A61-4624-B07B-CCD7312E4429}" presName="parTxOnlySpace" presStyleCnt="0"/>
      <dgm:spPr/>
    </dgm:pt>
    <dgm:pt modelId="{32E12B29-7834-4BFA-B0E9-4C0BC41421AA}" type="pres">
      <dgm:prSet presAssocID="{0E8FC688-B430-4D84-9349-BB764037521D}" presName="parTxOnly" presStyleLbl="node1" presStyleIdx="29" presStyleCnt="47">
        <dgm:presLayoutVars>
          <dgm:chMax val="0"/>
          <dgm:chPref val="0"/>
          <dgm:bulletEnabled val="1"/>
        </dgm:presLayoutVars>
      </dgm:prSet>
      <dgm:spPr/>
    </dgm:pt>
    <dgm:pt modelId="{461BC424-3086-477F-AAE7-F7991D011A9A}" type="pres">
      <dgm:prSet presAssocID="{DE3C7A9C-FDB4-4144-92CC-1805A0853DEE}" presName="parTxOnlySpace" presStyleCnt="0"/>
      <dgm:spPr/>
    </dgm:pt>
    <dgm:pt modelId="{5EB3F87F-A6AE-4CD1-9BBB-7F444CC9E582}" type="pres">
      <dgm:prSet presAssocID="{EEF5339B-D0A2-4C7E-9318-A16532353349}" presName="parTxOnly" presStyleLbl="node1" presStyleIdx="30" presStyleCnt="47">
        <dgm:presLayoutVars>
          <dgm:chMax val="0"/>
          <dgm:chPref val="0"/>
          <dgm:bulletEnabled val="1"/>
        </dgm:presLayoutVars>
      </dgm:prSet>
      <dgm:spPr/>
    </dgm:pt>
    <dgm:pt modelId="{7684E89A-5EF9-40DB-BB04-5FB807AFCFB2}" type="pres">
      <dgm:prSet presAssocID="{63B3C4A3-5C59-44A3-B8EA-A3C3A8C051AF}" presName="parTxOnlySpace" presStyleCnt="0"/>
      <dgm:spPr/>
    </dgm:pt>
    <dgm:pt modelId="{AE884B83-49E5-477E-AB98-DBCA2B468E31}" type="pres">
      <dgm:prSet presAssocID="{8E5A4504-E902-47BE-981E-33F05CAE6B03}" presName="parTxOnly" presStyleLbl="node1" presStyleIdx="31" presStyleCnt="47">
        <dgm:presLayoutVars>
          <dgm:chMax val="0"/>
          <dgm:chPref val="0"/>
          <dgm:bulletEnabled val="1"/>
        </dgm:presLayoutVars>
      </dgm:prSet>
      <dgm:spPr/>
    </dgm:pt>
    <dgm:pt modelId="{F63E1B4E-35A4-49B5-9F45-DC2D2592F201}" type="pres">
      <dgm:prSet presAssocID="{790B7711-6BEE-4F1A-B409-03F10A2CA77A}" presName="parTxOnlySpace" presStyleCnt="0"/>
      <dgm:spPr/>
    </dgm:pt>
    <dgm:pt modelId="{2CBE816D-CD99-4915-B107-D56B19BB2D65}" type="pres">
      <dgm:prSet presAssocID="{D6509D47-F5B6-459C-90FB-79BB412D6C8E}" presName="parTxOnly" presStyleLbl="node1" presStyleIdx="32" presStyleCnt="47">
        <dgm:presLayoutVars>
          <dgm:chMax val="0"/>
          <dgm:chPref val="0"/>
          <dgm:bulletEnabled val="1"/>
        </dgm:presLayoutVars>
      </dgm:prSet>
      <dgm:spPr/>
    </dgm:pt>
    <dgm:pt modelId="{49DCD7B0-DE73-4F84-9BE9-DF05EB2C8B02}" type="pres">
      <dgm:prSet presAssocID="{FCE3220A-D1FC-4A28-9ABB-915C4D5C1F01}" presName="parTxOnlySpace" presStyleCnt="0"/>
      <dgm:spPr/>
    </dgm:pt>
    <dgm:pt modelId="{9C96138D-1899-4B2C-93D5-4F5867BB7B75}" type="pres">
      <dgm:prSet presAssocID="{30397097-F393-4009-B5FC-C8F316E7C49E}" presName="parTxOnly" presStyleLbl="node1" presStyleIdx="33" presStyleCnt="47">
        <dgm:presLayoutVars>
          <dgm:chMax val="0"/>
          <dgm:chPref val="0"/>
          <dgm:bulletEnabled val="1"/>
        </dgm:presLayoutVars>
      </dgm:prSet>
      <dgm:spPr/>
    </dgm:pt>
    <dgm:pt modelId="{E09351B2-6072-4876-8473-D191AFB496C4}" type="pres">
      <dgm:prSet presAssocID="{5AD88067-FBFC-4F13-AA4E-52A721AA14A3}" presName="parTxOnlySpace" presStyleCnt="0"/>
      <dgm:spPr/>
    </dgm:pt>
    <dgm:pt modelId="{81B48178-D50C-4EC8-ACE8-5244AA005A18}" type="pres">
      <dgm:prSet presAssocID="{36DE1052-4C48-4E30-89FC-F4804C71B810}" presName="parTxOnly" presStyleLbl="node1" presStyleIdx="34" presStyleCnt="47">
        <dgm:presLayoutVars>
          <dgm:chMax val="0"/>
          <dgm:chPref val="0"/>
          <dgm:bulletEnabled val="1"/>
        </dgm:presLayoutVars>
      </dgm:prSet>
      <dgm:spPr/>
    </dgm:pt>
    <dgm:pt modelId="{EBE4B74D-5A0E-44E7-BDF2-FDA1D9B256BD}" type="pres">
      <dgm:prSet presAssocID="{DD43B3DA-4D4A-4246-A9A4-04BE210B3E50}" presName="parTxOnlySpace" presStyleCnt="0"/>
      <dgm:spPr/>
    </dgm:pt>
    <dgm:pt modelId="{E30B6B40-6058-4530-AB6C-422AC10EBA39}" type="pres">
      <dgm:prSet presAssocID="{D5394441-C92C-4890-B03E-C65AA421BF9F}" presName="parTxOnly" presStyleLbl="node1" presStyleIdx="35" presStyleCnt="47">
        <dgm:presLayoutVars>
          <dgm:chMax val="0"/>
          <dgm:chPref val="0"/>
          <dgm:bulletEnabled val="1"/>
        </dgm:presLayoutVars>
      </dgm:prSet>
      <dgm:spPr/>
    </dgm:pt>
    <dgm:pt modelId="{C3342D27-9960-4D12-8F45-41088844A9A1}" type="pres">
      <dgm:prSet presAssocID="{9C5EBAB9-9C62-45FB-82BE-620615041086}" presName="parTxOnlySpace" presStyleCnt="0"/>
      <dgm:spPr/>
    </dgm:pt>
    <dgm:pt modelId="{C39F8AA5-DD4C-4191-9B13-BFC93698D6BE}" type="pres">
      <dgm:prSet presAssocID="{276DCF5B-C91F-4571-9185-74B973CBFD4D}" presName="parTxOnly" presStyleLbl="node1" presStyleIdx="36" presStyleCnt="47">
        <dgm:presLayoutVars>
          <dgm:chMax val="0"/>
          <dgm:chPref val="0"/>
          <dgm:bulletEnabled val="1"/>
        </dgm:presLayoutVars>
      </dgm:prSet>
      <dgm:spPr/>
    </dgm:pt>
    <dgm:pt modelId="{AACCE2CB-7F58-4432-9C53-86CC9A531AC3}" type="pres">
      <dgm:prSet presAssocID="{8B9AC2D2-7DD4-441D-BDF4-AF39DFB3582C}" presName="parTxOnlySpace" presStyleCnt="0"/>
      <dgm:spPr/>
    </dgm:pt>
    <dgm:pt modelId="{B2686FAA-FB9D-4673-AE67-49DE37F71766}" type="pres">
      <dgm:prSet presAssocID="{0891AB10-CCAE-46E7-8484-A251A9D6480C}" presName="parTxOnly" presStyleLbl="node1" presStyleIdx="37" presStyleCnt="47">
        <dgm:presLayoutVars>
          <dgm:chMax val="0"/>
          <dgm:chPref val="0"/>
          <dgm:bulletEnabled val="1"/>
        </dgm:presLayoutVars>
      </dgm:prSet>
      <dgm:spPr/>
    </dgm:pt>
    <dgm:pt modelId="{46B9EF6B-2777-4CB3-9F18-460527B0776B}" type="pres">
      <dgm:prSet presAssocID="{79EDB0FF-C83D-4E74-8A41-B7E4E42D42C5}" presName="parTxOnlySpace" presStyleCnt="0"/>
      <dgm:spPr/>
    </dgm:pt>
    <dgm:pt modelId="{7979287D-8E73-49C9-9910-85D1397DD6B1}" type="pres">
      <dgm:prSet presAssocID="{54FB5747-CFFD-4076-8057-C76D83AC3146}" presName="parTxOnly" presStyleLbl="node1" presStyleIdx="38" presStyleCnt="47">
        <dgm:presLayoutVars>
          <dgm:chMax val="0"/>
          <dgm:chPref val="0"/>
          <dgm:bulletEnabled val="1"/>
        </dgm:presLayoutVars>
      </dgm:prSet>
      <dgm:spPr/>
    </dgm:pt>
    <dgm:pt modelId="{40558AB5-2B5E-40A6-A0FD-C932727509A8}" type="pres">
      <dgm:prSet presAssocID="{027F0D2F-16E6-4883-8B43-01F7CD35DC2A}" presName="parTxOnlySpace" presStyleCnt="0"/>
      <dgm:spPr/>
    </dgm:pt>
    <dgm:pt modelId="{4832EE1F-3BF1-42C5-875D-B40D49B5288B}" type="pres">
      <dgm:prSet presAssocID="{E8AD6003-5519-4386-BA92-022D371C9689}" presName="parTxOnly" presStyleLbl="node1" presStyleIdx="39" presStyleCnt="47">
        <dgm:presLayoutVars>
          <dgm:chMax val="0"/>
          <dgm:chPref val="0"/>
          <dgm:bulletEnabled val="1"/>
        </dgm:presLayoutVars>
      </dgm:prSet>
      <dgm:spPr/>
    </dgm:pt>
    <dgm:pt modelId="{F47E745A-6193-4ACC-A9BE-2A955FE8A7A2}" type="pres">
      <dgm:prSet presAssocID="{FB09D72E-6879-420E-8490-C874132D98E6}" presName="parTxOnlySpace" presStyleCnt="0"/>
      <dgm:spPr/>
    </dgm:pt>
    <dgm:pt modelId="{B244F8EF-0A38-44D8-8266-A77BCCCF4DF9}" type="pres">
      <dgm:prSet presAssocID="{3919F5D8-4FAD-4727-BDF9-DC73EB68F681}" presName="parTxOnly" presStyleLbl="node1" presStyleIdx="40" presStyleCnt="47">
        <dgm:presLayoutVars>
          <dgm:chMax val="0"/>
          <dgm:chPref val="0"/>
          <dgm:bulletEnabled val="1"/>
        </dgm:presLayoutVars>
      </dgm:prSet>
      <dgm:spPr/>
    </dgm:pt>
    <dgm:pt modelId="{40B1BF40-6753-43F7-BD9A-6ECD3B6B2AFC}" type="pres">
      <dgm:prSet presAssocID="{3C682246-7C77-4CF6-8860-2A1B7397B470}" presName="parTxOnlySpace" presStyleCnt="0"/>
      <dgm:spPr/>
    </dgm:pt>
    <dgm:pt modelId="{65A78B7E-9090-47BC-9271-06E0900E3F46}" type="pres">
      <dgm:prSet presAssocID="{90E8890A-C1B3-46A4-8BF0-17E6BED71600}" presName="parTxOnly" presStyleLbl="node1" presStyleIdx="41" presStyleCnt="47">
        <dgm:presLayoutVars>
          <dgm:chMax val="0"/>
          <dgm:chPref val="0"/>
          <dgm:bulletEnabled val="1"/>
        </dgm:presLayoutVars>
      </dgm:prSet>
      <dgm:spPr/>
    </dgm:pt>
    <dgm:pt modelId="{1914C526-F9D9-4F00-99CD-14761BAEE050}" type="pres">
      <dgm:prSet presAssocID="{DE454349-8CE4-4B33-8CA6-8D40333C3481}" presName="parTxOnlySpace" presStyleCnt="0"/>
      <dgm:spPr/>
    </dgm:pt>
    <dgm:pt modelId="{8EA551BE-EAA1-4A3F-B4A0-D5C4E353A417}" type="pres">
      <dgm:prSet presAssocID="{2DF8DD58-3F64-4572-BEE3-38C2FFADCCF3}" presName="parTxOnly" presStyleLbl="node1" presStyleIdx="42" presStyleCnt="47">
        <dgm:presLayoutVars>
          <dgm:chMax val="0"/>
          <dgm:chPref val="0"/>
          <dgm:bulletEnabled val="1"/>
        </dgm:presLayoutVars>
      </dgm:prSet>
      <dgm:spPr/>
    </dgm:pt>
    <dgm:pt modelId="{792465C2-39CA-4686-851E-2BBA5BFD2265}" type="pres">
      <dgm:prSet presAssocID="{EE615260-528A-49B6-8E8F-776C2300059F}" presName="parTxOnlySpace" presStyleCnt="0"/>
      <dgm:spPr/>
    </dgm:pt>
    <dgm:pt modelId="{7CB5E739-3048-4B42-A49A-066D67C4196A}" type="pres">
      <dgm:prSet presAssocID="{5D7689BB-D820-434E-9054-191E1FA03955}" presName="parTxOnly" presStyleLbl="node1" presStyleIdx="43" presStyleCnt="47">
        <dgm:presLayoutVars>
          <dgm:chMax val="0"/>
          <dgm:chPref val="0"/>
          <dgm:bulletEnabled val="1"/>
        </dgm:presLayoutVars>
      </dgm:prSet>
      <dgm:spPr/>
    </dgm:pt>
    <dgm:pt modelId="{D783CDDC-CAB0-48C8-8778-23EA70CE593C}" type="pres">
      <dgm:prSet presAssocID="{04D78FE7-000C-4CE2-98C9-B6C86528A1F5}" presName="parTxOnlySpace" presStyleCnt="0"/>
      <dgm:spPr/>
    </dgm:pt>
    <dgm:pt modelId="{52F7E4C5-E2FA-41C8-A8BB-74C9F5971D84}" type="pres">
      <dgm:prSet presAssocID="{F45581E7-372D-44CA-8C10-7A23F29D6E8D}" presName="parTxOnly" presStyleLbl="node1" presStyleIdx="44" presStyleCnt="47">
        <dgm:presLayoutVars>
          <dgm:chMax val="0"/>
          <dgm:chPref val="0"/>
          <dgm:bulletEnabled val="1"/>
        </dgm:presLayoutVars>
      </dgm:prSet>
      <dgm:spPr/>
    </dgm:pt>
    <dgm:pt modelId="{513C6C7E-C3E8-43D9-8EA8-BA80E50D4065}" type="pres">
      <dgm:prSet presAssocID="{FC2F3D05-DB02-4354-927D-BA7739258127}" presName="parTxOnlySpace" presStyleCnt="0"/>
      <dgm:spPr/>
    </dgm:pt>
    <dgm:pt modelId="{366A4F1C-B86A-4ACC-9F67-7C37038206B7}" type="pres">
      <dgm:prSet presAssocID="{6F825229-F5DD-469D-A525-AA6342D3C0FC}" presName="parTxOnly" presStyleLbl="node1" presStyleIdx="45" presStyleCnt="47">
        <dgm:presLayoutVars>
          <dgm:chMax val="0"/>
          <dgm:chPref val="0"/>
          <dgm:bulletEnabled val="1"/>
        </dgm:presLayoutVars>
      </dgm:prSet>
      <dgm:spPr/>
    </dgm:pt>
    <dgm:pt modelId="{1C3DE1C9-5092-4DDF-9846-69730CED304B}" type="pres">
      <dgm:prSet presAssocID="{2FED4E5C-4A41-4471-AA9C-AE12B01B8D34}" presName="parTxOnlySpace" presStyleCnt="0"/>
      <dgm:spPr/>
    </dgm:pt>
    <dgm:pt modelId="{631BE871-1108-41D4-9B20-3DEA6EB467EF}" type="pres">
      <dgm:prSet presAssocID="{CAEEA968-42F1-4202-91AF-23A9E02A3D8E}" presName="parTxOnly" presStyleLbl="node1" presStyleIdx="46" presStyleCnt="47">
        <dgm:presLayoutVars>
          <dgm:chMax val="0"/>
          <dgm:chPref val="0"/>
          <dgm:bulletEnabled val="1"/>
        </dgm:presLayoutVars>
      </dgm:prSet>
      <dgm:spPr/>
    </dgm:pt>
  </dgm:ptLst>
  <dgm:cxnLst>
    <dgm:cxn modelId="{30744D01-2EFE-4B1F-80A8-38B1932E34BA}" srcId="{91979FB0-EE87-4425-822A-1FA4BEA7F08E}" destId="{70F120B7-B30A-49BD-AED7-A8FB1F9A8ECD}" srcOrd="2" destOrd="0" parTransId="{32F2FD61-58EC-4C1C-BC5F-78F969C66819}" sibTransId="{31E393B4-7E08-4B03-8009-4D3EA45C0CCA}"/>
    <dgm:cxn modelId="{DF324904-937D-4FAB-9680-093E3F9E7F6C}" type="presOf" srcId="{455A38A2-3D8F-4364-A886-5337AA77DB6E}" destId="{6F774310-92CA-4D7A-86A6-BD8F96BFE8CB}" srcOrd="0" destOrd="0" presId="urn:microsoft.com/office/officeart/2005/8/layout/chevron1"/>
    <dgm:cxn modelId="{EDFF9B06-D959-4C2F-A8F1-D2F29F0217E4}" srcId="{91979FB0-EE87-4425-822A-1FA4BEA7F08E}" destId="{1E7DE6C2-FD44-40EE-AE39-948E427BB1A0}" srcOrd="1" destOrd="0" parTransId="{502D4467-12B3-4E98-A13A-CF97B5229F04}" sibTransId="{920BF78E-7159-4C0A-8F51-153D8CFA8A6E}"/>
    <dgm:cxn modelId="{F36ED209-E8CB-4413-BA72-8DA8210C7C28}" type="presOf" srcId="{5D7689BB-D820-434E-9054-191E1FA03955}" destId="{7CB5E739-3048-4B42-A49A-066D67C4196A}" srcOrd="0" destOrd="0" presId="urn:microsoft.com/office/officeart/2005/8/layout/chevron1"/>
    <dgm:cxn modelId="{BCE7380E-24C8-4D1C-A71A-2B365EF9E406}" srcId="{91979FB0-EE87-4425-822A-1FA4BEA7F08E}" destId="{3BC58F0A-20D1-47A0-9029-400F219ECC70}" srcOrd="3" destOrd="0" parTransId="{2D8D806E-96DD-4119-AE7F-31258C19AFC7}" sibTransId="{9D709BD9-FA24-4B07-9006-E41517BD367A}"/>
    <dgm:cxn modelId="{D04F7D0E-D2B8-48CA-8037-464467B8916E}" type="presOf" srcId="{91979FB0-EE87-4425-822A-1FA4BEA7F08E}" destId="{115B342C-42DA-4B8C-A51C-31507BEAFF19}" srcOrd="0" destOrd="0" presId="urn:microsoft.com/office/officeart/2005/8/layout/chevron1"/>
    <dgm:cxn modelId="{E055DB11-7DDF-4E1C-A58D-2706518F180A}" srcId="{91979FB0-EE87-4425-822A-1FA4BEA7F08E}" destId="{984863FB-6CF6-4161-8B7D-62B5C98D8D21}" srcOrd="10" destOrd="0" parTransId="{7A5BFBB1-8939-4C26-9DDD-9BBC864B325F}" sibTransId="{72821A8C-1293-4A08-B575-6E5B8FEBE2AE}"/>
    <dgm:cxn modelId="{45B6BF12-03D9-44EE-A2CB-6B5AC8D7F90B}" type="presOf" srcId="{EDF1E08D-A61A-4F59-81EE-107D6E48F778}" destId="{669E40D0-1237-44E1-8F92-120AC1BC5F3D}" srcOrd="0" destOrd="0" presId="urn:microsoft.com/office/officeart/2005/8/layout/chevron1"/>
    <dgm:cxn modelId="{7FBAF71C-0BB9-4888-99DD-04F95BA31586}" srcId="{91979FB0-EE87-4425-822A-1FA4BEA7F08E}" destId="{E56A25AE-4D37-4C9E-8886-39FED99DE57B}" srcOrd="24" destOrd="0" parTransId="{28EABE4A-59A8-4F29-8EAD-449267621351}" sibTransId="{895DCD89-0FEE-4FCE-B0C7-401EA17C2316}"/>
    <dgm:cxn modelId="{644DB21E-4648-40ED-BDF6-D3111E3974C8}" type="presOf" srcId="{3919F5D8-4FAD-4727-BDF9-DC73EB68F681}" destId="{B244F8EF-0A38-44D8-8266-A77BCCCF4DF9}" srcOrd="0" destOrd="0" presId="urn:microsoft.com/office/officeart/2005/8/layout/chevron1"/>
    <dgm:cxn modelId="{12396120-821E-45ED-89FB-7EEC062B12E8}" srcId="{91979FB0-EE87-4425-822A-1FA4BEA7F08E}" destId="{EDF1E08D-A61A-4F59-81EE-107D6E48F778}" srcOrd="15" destOrd="0" parTransId="{4AC8C456-4F32-47DD-AC87-8FB96B05C00E}" sibTransId="{27166659-4E2F-48DD-BC7D-6F4BE45F4B3C}"/>
    <dgm:cxn modelId="{2029CB21-3EE1-45B2-8EF6-EDCFFB4F5498}" srcId="{91979FB0-EE87-4425-822A-1FA4BEA7F08E}" destId="{33B88C63-44A1-4526-8BDF-F989E7C3FE4F}" srcOrd="14" destOrd="0" parTransId="{25C76170-FC53-4443-9C64-46165ECE3648}" sibTransId="{BBBC8BC8-3EBC-4577-8AD0-24F901F49CAB}"/>
    <dgm:cxn modelId="{8D49A722-A94E-4D76-B25A-F82B3149523F}" type="presOf" srcId="{1E7DE6C2-FD44-40EE-AE39-948E427BB1A0}" destId="{9F96766B-3EA6-4D98-8CF3-902D856C88F7}" srcOrd="0" destOrd="0" presId="urn:microsoft.com/office/officeart/2005/8/layout/chevron1"/>
    <dgm:cxn modelId="{07B51223-0261-4B2C-AF4C-49FF1F4AFDFB}" srcId="{91979FB0-EE87-4425-822A-1FA4BEA7F08E}" destId="{3919F5D8-4FAD-4727-BDF9-DC73EB68F681}" srcOrd="40" destOrd="0" parTransId="{3509D25A-BCE6-4600-878A-6E235A66FF98}" sibTransId="{3C682246-7C77-4CF6-8860-2A1B7397B470}"/>
    <dgm:cxn modelId="{5B603923-F716-4CAD-8DA7-D5E891DFE455}" type="presOf" srcId="{D6509D47-F5B6-459C-90FB-79BB412D6C8E}" destId="{2CBE816D-CD99-4915-B107-D56B19BB2D65}" srcOrd="0" destOrd="0" presId="urn:microsoft.com/office/officeart/2005/8/layout/chevron1"/>
    <dgm:cxn modelId="{516C5A25-D29D-461D-9554-2ED6C4D5A032}" srcId="{91979FB0-EE87-4425-822A-1FA4BEA7F08E}" destId="{B87D0408-4417-4E08-9AE5-18CA55DE6C66}" srcOrd="26" destOrd="0" parTransId="{BCA0E85B-8AC9-4211-ACDF-DF96DE4AAC9C}" sibTransId="{F63F6ABF-7589-4D18-BCCA-E8886498389A}"/>
    <dgm:cxn modelId="{CAE8F625-4496-4B07-B410-53D464193EC5}" type="presOf" srcId="{77207035-79FB-434B-87DE-8083FB65E5CC}" destId="{5443B0E9-DD65-4DDE-BFDB-0FD99F3CF672}" srcOrd="0" destOrd="0" presId="urn:microsoft.com/office/officeart/2005/8/layout/chevron1"/>
    <dgm:cxn modelId="{3DDFEB26-6E33-4DC4-9E2E-A72B394CA9A4}" type="presOf" srcId="{D5394441-C92C-4890-B03E-C65AA421BF9F}" destId="{E30B6B40-6058-4530-AB6C-422AC10EBA39}" srcOrd="0" destOrd="0" presId="urn:microsoft.com/office/officeart/2005/8/layout/chevron1"/>
    <dgm:cxn modelId="{72893D2E-AD61-4BC0-89C8-99B29C42C655}" type="presOf" srcId="{70F120B7-B30A-49BD-AED7-A8FB1F9A8ECD}" destId="{1355930F-A7A7-449C-8B9E-2B41D4B9AC9A}" srcOrd="0" destOrd="0" presId="urn:microsoft.com/office/officeart/2005/8/layout/chevron1"/>
    <dgm:cxn modelId="{C6AC732E-4856-474F-82FC-CC8DAECDC138}" type="presOf" srcId="{54D5220C-0555-43F0-9BB6-5A15967EFDD4}" destId="{28AA2079-D5E9-4469-BB4D-1A58B4935E0A}" srcOrd="0" destOrd="0" presId="urn:microsoft.com/office/officeart/2005/8/layout/chevron1"/>
    <dgm:cxn modelId="{692AA42F-76C4-41F8-AFE4-12063669AE07}" type="presOf" srcId="{E1FF6CD2-5AB4-4737-ABAA-06F43C50C69B}" destId="{7F609B7E-E2AC-4847-B574-2549A44DE19E}" srcOrd="0" destOrd="0" presId="urn:microsoft.com/office/officeart/2005/8/layout/chevron1"/>
    <dgm:cxn modelId="{C733BB32-C999-43B2-9785-3723296A7D33}" srcId="{91979FB0-EE87-4425-822A-1FA4BEA7F08E}" destId="{2189610C-5D61-43D7-8823-1CEBB270BA4D}" srcOrd="20" destOrd="0" parTransId="{5AC5B414-8489-40E1-AFF3-56C4A44384F2}" sibTransId="{BF39514A-D05C-4EBB-A414-3DF61757AD80}"/>
    <dgm:cxn modelId="{40D75035-1B17-4F2D-A70D-EA2D50E35CEB}" srcId="{91979FB0-EE87-4425-822A-1FA4BEA7F08E}" destId="{0891AB10-CCAE-46E7-8484-A251A9D6480C}" srcOrd="37" destOrd="0" parTransId="{F105C3C8-F82B-4D2D-9D51-97943398BBA4}" sibTransId="{79EDB0FF-C83D-4E74-8A41-B7E4E42D42C5}"/>
    <dgm:cxn modelId="{6D902C38-94F4-48DF-89C1-E3C88B3533E6}" type="presOf" srcId="{0891AB10-CCAE-46E7-8484-A251A9D6480C}" destId="{B2686FAA-FB9D-4673-AE67-49DE37F71766}" srcOrd="0" destOrd="0" presId="urn:microsoft.com/office/officeart/2005/8/layout/chevron1"/>
    <dgm:cxn modelId="{E9F1B338-B539-4187-8F5F-CBAA986A53EB}" type="presOf" srcId="{E6FDC621-6D88-4EC9-A149-2CB79EFC6CE9}" destId="{3C065952-21CD-4799-86FA-E2A971361FE4}" srcOrd="0" destOrd="0" presId="urn:microsoft.com/office/officeart/2005/8/layout/chevron1"/>
    <dgm:cxn modelId="{5316343A-4C00-4599-8380-6E5A57B6454B}" type="presOf" srcId="{96E11CA4-426A-4B4F-9B1E-B404B9D44DF7}" destId="{9F5350E6-F84C-4980-BF75-43487FDC8D56}" srcOrd="0" destOrd="0" presId="urn:microsoft.com/office/officeart/2005/8/layout/chevron1"/>
    <dgm:cxn modelId="{7BDC2C3F-E378-4E32-819F-20C5B820F696}" type="presOf" srcId="{5D39C2A6-ACFA-475C-94B4-3EBDA2B53102}" destId="{2E05DCCA-AC92-47C0-848B-A9F289F89319}" srcOrd="0" destOrd="0" presId="urn:microsoft.com/office/officeart/2005/8/layout/chevron1"/>
    <dgm:cxn modelId="{56AC3940-60B1-4F78-9565-F5438CB805F3}" type="presOf" srcId="{8E5A4504-E902-47BE-981E-33F05CAE6B03}" destId="{AE884B83-49E5-477E-AB98-DBCA2B468E31}" srcOrd="0" destOrd="0" presId="urn:microsoft.com/office/officeart/2005/8/layout/chevron1"/>
    <dgm:cxn modelId="{A6573D5C-5FF5-453E-BB44-FB2E24688062}" type="presOf" srcId="{CAEEA968-42F1-4202-91AF-23A9E02A3D8E}" destId="{631BE871-1108-41D4-9B20-3DEA6EB467EF}" srcOrd="0" destOrd="0" presId="urn:microsoft.com/office/officeart/2005/8/layout/chevron1"/>
    <dgm:cxn modelId="{FA9CA05D-9AD8-4EE2-AA62-E8CB86AD3779}" type="presOf" srcId="{90E8890A-C1B3-46A4-8BF0-17E6BED71600}" destId="{65A78B7E-9090-47BC-9271-06E0900E3F46}" srcOrd="0" destOrd="0" presId="urn:microsoft.com/office/officeart/2005/8/layout/chevron1"/>
    <dgm:cxn modelId="{0E323F44-1F7C-470F-BE60-3AC715B682E7}" srcId="{91979FB0-EE87-4425-822A-1FA4BEA7F08E}" destId="{77207035-79FB-434B-87DE-8083FB65E5CC}" srcOrd="6" destOrd="0" parTransId="{DAFF674F-13C0-40DA-B838-5655315891F9}" sibTransId="{118E9C3F-7DDC-420F-B9E2-5415BDA08635}"/>
    <dgm:cxn modelId="{85807444-9467-4FF7-BCED-9DAF3FA233BE}" type="presOf" srcId="{F45581E7-372D-44CA-8C10-7A23F29D6E8D}" destId="{52F7E4C5-E2FA-41C8-A8BB-74C9F5971D84}" srcOrd="0" destOrd="0" presId="urn:microsoft.com/office/officeart/2005/8/layout/chevron1"/>
    <dgm:cxn modelId="{C2018D66-62A5-4599-8CA7-AAA4EF86BDF2}" type="presOf" srcId="{EEF5339B-D0A2-4C7E-9318-A16532353349}" destId="{5EB3F87F-A6AE-4CD1-9BBB-7F444CC9E582}" srcOrd="0" destOrd="0" presId="urn:microsoft.com/office/officeart/2005/8/layout/chevron1"/>
    <dgm:cxn modelId="{241FD169-BB25-4F7B-9B38-2A9C45AD6A88}" srcId="{91979FB0-EE87-4425-822A-1FA4BEA7F08E}" destId="{6BF6786E-CE56-450B-AFF5-C36DD23A6A02}" srcOrd="7" destOrd="0" parTransId="{1E4312E2-36CE-4722-91AC-D4CF046DB11D}" sibTransId="{9C7CEA56-A1CF-44C2-898C-FCE9B33D923F}"/>
    <dgm:cxn modelId="{D1529C6A-107D-4EA8-A6E0-9389DDB4A9CC}" type="presOf" srcId="{2DF8DD58-3F64-4572-BEE3-38C2FFADCCF3}" destId="{8EA551BE-EAA1-4A3F-B4A0-D5C4E353A417}" srcOrd="0" destOrd="0" presId="urn:microsoft.com/office/officeart/2005/8/layout/chevron1"/>
    <dgm:cxn modelId="{C722196B-C3C4-42DB-BD7D-1C9EA3548B47}" srcId="{91979FB0-EE87-4425-822A-1FA4BEA7F08E}" destId="{1ED6FE7A-15DA-4794-B547-697F1E5F4471}" srcOrd="19" destOrd="0" parTransId="{7D90098B-B9C7-4B28-853B-FD64FACC0456}" sibTransId="{AA650FC6-4461-4F3C-B601-0A4E5580C370}"/>
    <dgm:cxn modelId="{4120536B-7D0E-4A33-A01B-636ABB0D50DD}" srcId="{91979FB0-EE87-4425-822A-1FA4BEA7F08E}" destId="{E6FDC621-6D88-4EC9-A149-2CB79EFC6CE9}" srcOrd="12" destOrd="0" parTransId="{3EFD9C81-590C-4CB4-B6F8-11DD2BFECFC6}" sibTransId="{2CE6CC19-C2B7-4A69-B00E-DCA3A31F70F9}"/>
    <dgm:cxn modelId="{57F34B4C-D2DE-4D19-8CA3-AE6A4B8CFB88}" type="presOf" srcId="{13BCF9D2-1368-49D0-9DC2-F65BE90831F9}" destId="{76C70DC3-6F4B-4BA4-9725-BC2E394B998D}" srcOrd="0" destOrd="0" presId="urn:microsoft.com/office/officeart/2005/8/layout/chevron1"/>
    <dgm:cxn modelId="{C3FB7B6C-58B4-47AC-AB01-2CAE60255267}" srcId="{91979FB0-EE87-4425-822A-1FA4BEA7F08E}" destId="{0E8FC688-B430-4D84-9349-BB764037521D}" srcOrd="29" destOrd="0" parTransId="{F5DB2C69-2DB7-4A04-B750-7BCE4289F1F1}" sibTransId="{DE3C7A9C-FDB4-4144-92CC-1805A0853DEE}"/>
    <dgm:cxn modelId="{1A85444D-F08A-4FA6-82C3-174790270599}" srcId="{91979FB0-EE87-4425-822A-1FA4BEA7F08E}" destId="{EEF5339B-D0A2-4C7E-9318-A16532353349}" srcOrd="30" destOrd="0" parTransId="{240A3984-0AB3-497D-A457-E1982F1F2E42}" sibTransId="{63B3C4A3-5C59-44A3-B8EA-A3C3A8C051AF}"/>
    <dgm:cxn modelId="{7A67754D-F118-43B7-B1E4-FF4B576D56FC}" type="presOf" srcId="{3BC58F0A-20D1-47A0-9029-400F219ECC70}" destId="{50066CAC-AFFB-48C6-9E92-2F68F6E791EB}" srcOrd="0" destOrd="0" presId="urn:microsoft.com/office/officeart/2005/8/layout/chevron1"/>
    <dgm:cxn modelId="{34148D4D-8AE4-4916-BE0C-42C5A3EF80F6}" type="presOf" srcId="{9CAD9366-90A9-456A-9F12-21B269568936}" destId="{213110E4-B682-4C42-930A-3D4F3E8CF657}" srcOrd="0" destOrd="0" presId="urn:microsoft.com/office/officeart/2005/8/layout/chevron1"/>
    <dgm:cxn modelId="{8BE7264E-B543-495F-95B2-DE891FB7DDB6}" srcId="{91979FB0-EE87-4425-822A-1FA4BEA7F08E}" destId="{F45581E7-372D-44CA-8C10-7A23F29D6E8D}" srcOrd="44" destOrd="0" parTransId="{F0474FCF-C062-4395-9706-9DF258D196E3}" sibTransId="{FC2F3D05-DB02-4354-927D-BA7739258127}"/>
    <dgm:cxn modelId="{057F4B6E-2809-4F0A-8826-E14F2097BE24}" type="presOf" srcId="{C4FED9E9-9961-4712-B9C6-73A90F2F8A69}" destId="{7A46492B-44DD-426F-8CC8-18B46EA01085}" srcOrd="0" destOrd="0" presId="urn:microsoft.com/office/officeart/2005/8/layout/chevron1"/>
    <dgm:cxn modelId="{DB2BBB4F-E298-462C-B42E-FE0F0F8F4D73}" type="presOf" srcId="{0E8FC688-B430-4D84-9349-BB764037521D}" destId="{32E12B29-7834-4BFA-B0E9-4C0BC41421AA}" srcOrd="0" destOrd="0" presId="urn:microsoft.com/office/officeart/2005/8/layout/chevron1"/>
    <dgm:cxn modelId="{C23DC34F-353B-4AD8-A15F-E4F6F69E150E}" type="presOf" srcId="{33B88C63-44A1-4526-8BDF-F989E7C3FE4F}" destId="{EFF3E946-E131-450F-A535-E696C0E5CDB6}" srcOrd="0" destOrd="0" presId="urn:microsoft.com/office/officeart/2005/8/layout/chevron1"/>
    <dgm:cxn modelId="{9DCDE471-11F2-4DE9-981A-16A4EFDE3E9C}" type="presOf" srcId="{B87D0408-4417-4E08-9AE5-18CA55DE6C66}" destId="{CB5ECA36-D093-409A-ABF6-3A57D364E6BD}" srcOrd="0" destOrd="0" presId="urn:microsoft.com/office/officeart/2005/8/layout/chevron1"/>
    <dgm:cxn modelId="{09E60D72-0ADD-4BC5-8212-EEDC3D40D42D}" type="presOf" srcId="{54FB5747-CFFD-4076-8057-C76D83AC3146}" destId="{7979287D-8E73-49C9-9910-85D1397DD6B1}" srcOrd="0" destOrd="0" presId="urn:microsoft.com/office/officeart/2005/8/layout/chevron1"/>
    <dgm:cxn modelId="{0000D652-7183-415B-B6F7-950885EAC012}" type="presOf" srcId="{276DCF5B-C91F-4571-9185-74B973CBFD4D}" destId="{C39F8AA5-DD4C-4191-9B13-BFC93698D6BE}" srcOrd="0" destOrd="0" presId="urn:microsoft.com/office/officeart/2005/8/layout/chevron1"/>
    <dgm:cxn modelId="{D6F71574-F6FE-43AA-9053-94D0F53ADA44}" srcId="{91979FB0-EE87-4425-822A-1FA4BEA7F08E}" destId="{9CAD9366-90A9-456A-9F12-21B269568936}" srcOrd="27" destOrd="0" parTransId="{50E896A9-DD2B-497C-95A7-AF54D55D5D05}" sibTransId="{A03AE070-C553-498E-9103-A4D6BD9DF433}"/>
    <dgm:cxn modelId="{8A264A76-9484-4FF9-980A-7161A78D0C34}" type="presOf" srcId="{569596BF-3FA6-4432-8640-56C1443BD3F7}" destId="{BBED9654-6FF3-44D6-AFE5-7FE21519728C}" srcOrd="0" destOrd="0" presId="urn:microsoft.com/office/officeart/2005/8/layout/chevron1"/>
    <dgm:cxn modelId="{C4C20F57-E3BC-4AB6-9F5B-7E7711A1BBE1}" srcId="{91979FB0-EE87-4425-822A-1FA4BEA7F08E}" destId="{54FB5747-CFFD-4076-8057-C76D83AC3146}" srcOrd="38" destOrd="0" parTransId="{2D27F496-349C-48B4-A8B2-574F16AD089D}" sibTransId="{027F0D2F-16E6-4883-8B43-01F7CD35DC2A}"/>
    <dgm:cxn modelId="{587AF577-ADBD-4909-98C9-52B1F3243F0C}" srcId="{91979FB0-EE87-4425-822A-1FA4BEA7F08E}" destId="{6F825229-F5DD-469D-A525-AA6342D3C0FC}" srcOrd="45" destOrd="0" parTransId="{1C7090BD-C8EB-4EB0-83BB-A7515BA699D3}" sibTransId="{2FED4E5C-4A41-4471-AA9C-AE12B01B8D34}"/>
    <dgm:cxn modelId="{0507B17B-0BF0-4B1B-850A-74805F9C580F}" srcId="{91979FB0-EE87-4425-822A-1FA4BEA7F08E}" destId="{D6509D47-F5B6-459C-90FB-79BB412D6C8E}" srcOrd="32" destOrd="0" parTransId="{C0293B31-3AD8-4AA8-B88A-628DEC4EA886}" sibTransId="{FCE3220A-D1FC-4A28-9ABB-915C4D5C1F01}"/>
    <dgm:cxn modelId="{D0797B7D-C57E-461F-AE87-F5FC66534EFB}" srcId="{91979FB0-EE87-4425-822A-1FA4BEA7F08E}" destId="{90E8890A-C1B3-46A4-8BF0-17E6BED71600}" srcOrd="41" destOrd="0" parTransId="{4A1846F0-C438-4409-B7CA-BD4FBEF80CD7}" sibTransId="{DE454349-8CE4-4B33-8CA6-8D40333C3481}"/>
    <dgm:cxn modelId="{6CF67F7D-73EE-4956-B736-7D1584BFCBF8}" srcId="{91979FB0-EE87-4425-822A-1FA4BEA7F08E}" destId="{D5394441-C92C-4890-B03E-C65AA421BF9F}" srcOrd="35" destOrd="0" parTransId="{D197B422-2822-4FC9-B530-E0F121588BB1}" sibTransId="{9C5EBAB9-9C62-45FB-82BE-620615041086}"/>
    <dgm:cxn modelId="{BD201080-FC35-44B7-ABEA-51E9B02CFEC0}" type="presOf" srcId="{984863FB-6CF6-4161-8B7D-62B5C98D8D21}" destId="{73CC7D1D-06CD-4C58-B964-64E6BF033A15}" srcOrd="0" destOrd="0" presId="urn:microsoft.com/office/officeart/2005/8/layout/chevron1"/>
    <dgm:cxn modelId="{9DF49881-7D32-4F36-B376-640D401647D5}" srcId="{91979FB0-EE87-4425-822A-1FA4BEA7F08E}" destId="{36DE1052-4C48-4E30-89FC-F4804C71B810}" srcOrd="34" destOrd="0" parTransId="{7CECB865-0BC2-438F-952C-73A7B280FC2F}" sibTransId="{DD43B3DA-4D4A-4246-A9A4-04BE210B3E50}"/>
    <dgm:cxn modelId="{ED344984-7CF3-47BB-AD2E-877D28E1BC28}" srcId="{91979FB0-EE87-4425-822A-1FA4BEA7F08E}" destId="{276DCF5B-C91F-4571-9185-74B973CBFD4D}" srcOrd="36" destOrd="0" parTransId="{87760C28-A012-427E-B4B5-5F4316160B6E}" sibTransId="{8B9AC2D2-7DD4-441D-BDF4-AF39DFB3582C}"/>
    <dgm:cxn modelId="{53088484-2FE3-4785-A22D-9C851FDC8773}" srcId="{91979FB0-EE87-4425-822A-1FA4BEA7F08E}" destId="{5D39C2A6-ACFA-475C-94B4-3EBDA2B53102}" srcOrd="16" destOrd="0" parTransId="{D53BE276-E318-4722-906F-4622566ADD7A}" sibTransId="{E088C834-DBF9-48F5-A875-7C99BE7EACF5}"/>
    <dgm:cxn modelId="{32AB8785-A2B3-4C18-945F-0CF630B07998}" srcId="{91979FB0-EE87-4425-822A-1FA4BEA7F08E}" destId="{2DF8DD58-3F64-4572-BEE3-38C2FFADCCF3}" srcOrd="42" destOrd="0" parTransId="{675691DA-65E6-4028-AA26-844D87F2E58C}" sibTransId="{EE615260-528A-49B6-8E8F-776C2300059F}"/>
    <dgm:cxn modelId="{F4D77D87-5B89-4A19-B63C-12975E5F272A}" srcId="{91979FB0-EE87-4425-822A-1FA4BEA7F08E}" destId="{6666D7F5-E4E0-4439-AABC-E2402974CD3B}" srcOrd="22" destOrd="0" parTransId="{69B5DCD9-609E-4E0B-BC4C-02D8B48923E6}" sibTransId="{83775C9E-F075-454C-8BBA-8D5C575A6DFF}"/>
    <dgm:cxn modelId="{D650EE88-8B39-41DA-99F4-44C7BDA9A3DA}" type="presOf" srcId="{E8AD6003-5519-4386-BA92-022D371C9689}" destId="{4832EE1F-3BF1-42C5-875D-B40D49B5288B}" srcOrd="0" destOrd="0" presId="urn:microsoft.com/office/officeart/2005/8/layout/chevron1"/>
    <dgm:cxn modelId="{D4B3278A-074B-432B-BCA2-BF7BF8121AE6}" srcId="{91979FB0-EE87-4425-822A-1FA4BEA7F08E}" destId="{C4FED9E9-9961-4712-B9C6-73A90F2F8A69}" srcOrd="9" destOrd="0" parTransId="{6361B484-1D97-47CA-BBB0-25A13C4BD103}" sibTransId="{C1916B19-749E-40A2-95F1-8AB5368EBD54}"/>
    <dgm:cxn modelId="{F241FD8E-3E31-4C1A-B07A-BF6CB1206302}" type="presOf" srcId="{2189610C-5D61-43D7-8823-1CEBB270BA4D}" destId="{88F30D80-CF3A-4FBC-85E3-296D1B2A1276}" srcOrd="0" destOrd="0" presId="urn:microsoft.com/office/officeart/2005/8/layout/chevron1"/>
    <dgm:cxn modelId="{E34E0D90-2445-43C8-B071-11EAB2AF76D8}" type="presOf" srcId="{36DE1052-4C48-4E30-89FC-F4804C71B810}" destId="{81B48178-D50C-4EC8-ACE8-5244AA005A18}" srcOrd="0" destOrd="0" presId="urn:microsoft.com/office/officeart/2005/8/layout/chevron1"/>
    <dgm:cxn modelId="{62EC419A-0640-466C-9C9C-B6F44FBAA795}" srcId="{91979FB0-EE87-4425-822A-1FA4BEA7F08E}" destId="{A90FB622-8DB8-4CC8-AEBE-552A76549F9C}" srcOrd="21" destOrd="0" parTransId="{313FA127-DDFE-4B1C-86DE-2779F8402F7C}" sibTransId="{333CEA84-C111-4FC1-834E-66CCA2FE6E02}"/>
    <dgm:cxn modelId="{7AABB39D-91F3-4818-82D6-A07429D86DA1}" srcId="{91979FB0-EE87-4425-822A-1FA4BEA7F08E}" destId="{92458F14-DD80-4209-BC31-443693442DCD}" srcOrd="4" destOrd="0" parTransId="{D65665E5-51D9-4E74-94AA-0ECA746B8627}" sibTransId="{EB991DCA-C4CC-4C14-BE70-72512152C03E}"/>
    <dgm:cxn modelId="{807B4EA5-13EE-480B-82B8-B36A8BCDD686}" srcId="{91979FB0-EE87-4425-822A-1FA4BEA7F08E}" destId="{E8AD6003-5519-4386-BA92-022D371C9689}" srcOrd="39" destOrd="0" parTransId="{D6B60E8B-3E3D-497E-8BDE-81B795F93A71}" sibTransId="{FB09D72E-6879-420E-8490-C874132D98E6}"/>
    <dgm:cxn modelId="{924EBDA8-615B-4000-A81C-FA369F55E885}" srcId="{91979FB0-EE87-4425-822A-1FA4BEA7F08E}" destId="{2BF27F72-2309-4022-B9A2-E3E226A058B8}" srcOrd="28" destOrd="0" parTransId="{9AA72EC7-25D5-44A0-97B6-432735C91903}" sibTransId="{2219B23D-9A61-4624-B07B-CCD7312E4429}"/>
    <dgm:cxn modelId="{63AB0AA9-FB43-4919-BCC2-EF82EB431862}" srcId="{91979FB0-EE87-4425-822A-1FA4BEA7F08E}" destId="{569596BF-3FA6-4432-8640-56C1443BD3F7}" srcOrd="25" destOrd="0" parTransId="{22B160B0-EE16-4C8B-8DB9-48BF88E307D9}" sibTransId="{ED532F24-CA42-43FC-AF1B-065A56E1AB13}"/>
    <dgm:cxn modelId="{FFA650AD-9893-43F4-9BC5-F8F19375C9ED}" type="presOf" srcId="{6BF6786E-CE56-450B-AFF5-C36DD23A6A02}" destId="{D532D95E-8E29-4DF6-9CA8-706700B5099A}" srcOrd="0" destOrd="0" presId="urn:microsoft.com/office/officeart/2005/8/layout/chevron1"/>
    <dgm:cxn modelId="{E1C0B5B9-2F0F-431C-8CB6-2A2410F9E8FB}" srcId="{91979FB0-EE87-4425-822A-1FA4BEA7F08E}" destId="{2B36FF42-10DA-434F-8EAC-87AA82A00CF2}" srcOrd="11" destOrd="0" parTransId="{422DDEDF-5954-4103-9BCB-DDCEB4CD8657}" sibTransId="{C2583CAC-AC4A-451C-8A06-29F52C1E5378}"/>
    <dgm:cxn modelId="{E25BFFBC-A97E-4AEF-B35D-07450342961E}" type="presOf" srcId="{30397097-F393-4009-B5FC-C8F316E7C49E}" destId="{9C96138D-1899-4B2C-93D5-4F5867BB7B75}" srcOrd="0" destOrd="0" presId="urn:microsoft.com/office/officeart/2005/8/layout/chevron1"/>
    <dgm:cxn modelId="{334107BD-BF8F-4678-91C9-E7B078928C36}" srcId="{91979FB0-EE87-4425-822A-1FA4BEA7F08E}" destId="{CAEEA968-42F1-4202-91AF-23A9E02A3D8E}" srcOrd="46" destOrd="0" parTransId="{4303AB0B-051B-451B-9B09-74F7D7BEC345}" sibTransId="{B39AF3D1-379C-43EC-A9FA-FDAC05B483AC}"/>
    <dgm:cxn modelId="{050FCAC7-81CB-4C19-87ED-0E8A4E8FC342}" type="presOf" srcId="{92458F14-DD80-4209-BC31-443693442DCD}" destId="{61E87D08-0EAE-405F-853B-C948C677BEE3}" srcOrd="0" destOrd="0" presId="urn:microsoft.com/office/officeart/2005/8/layout/chevron1"/>
    <dgm:cxn modelId="{7B4E3DC8-497D-4F5C-8B08-5373F6057E4C}" srcId="{91979FB0-EE87-4425-822A-1FA4BEA7F08E}" destId="{8E5A4504-E902-47BE-981E-33F05CAE6B03}" srcOrd="31" destOrd="0" parTransId="{D39A6661-02CE-4300-BA9F-91B07FBB058B}" sibTransId="{790B7711-6BEE-4F1A-B409-03F10A2CA77A}"/>
    <dgm:cxn modelId="{6548A6C8-0B92-4812-B5EC-A8A3DEE2A1DA}" type="presOf" srcId="{6F825229-F5DD-469D-A525-AA6342D3C0FC}" destId="{366A4F1C-B86A-4ACC-9F67-7C37038206B7}" srcOrd="0" destOrd="0" presId="urn:microsoft.com/office/officeart/2005/8/layout/chevron1"/>
    <dgm:cxn modelId="{BA771CCA-EDF0-4C11-A31C-F59BF9C6363B}" srcId="{91979FB0-EE87-4425-822A-1FA4BEA7F08E}" destId="{96E11CA4-426A-4B4F-9B1E-B404B9D44DF7}" srcOrd="8" destOrd="0" parTransId="{0A391A05-6413-497C-BC43-861E6F8A6A14}" sibTransId="{A2CC1DAB-A2B9-410A-BD29-7AFB9D0427B8}"/>
    <dgm:cxn modelId="{7A0608CB-B9B5-415F-9F5D-9120D76F32AF}" type="presOf" srcId="{E56A25AE-4D37-4C9E-8886-39FED99DE57B}" destId="{F3505FFB-59F7-489F-A995-5BAD30193203}" srcOrd="0" destOrd="0" presId="urn:microsoft.com/office/officeart/2005/8/layout/chevron1"/>
    <dgm:cxn modelId="{47E0E6CD-4C03-419C-97B6-4B296E147854}" type="presOf" srcId="{2B36FF42-10DA-434F-8EAC-87AA82A00CF2}" destId="{66BAEFFC-C3EB-4F50-8F8F-6A4469D2DEA0}" srcOrd="0" destOrd="0" presId="urn:microsoft.com/office/officeart/2005/8/layout/chevron1"/>
    <dgm:cxn modelId="{1EC819D2-8708-42DD-A38C-80E1A5F133F3}" type="presOf" srcId="{6666D7F5-E4E0-4439-AABC-E2402974CD3B}" destId="{CC0504BD-06F7-4E90-BAD6-71F75AEACD8B}" srcOrd="0" destOrd="0" presId="urn:microsoft.com/office/officeart/2005/8/layout/chevron1"/>
    <dgm:cxn modelId="{5AF73AD2-55F3-4C9F-B356-D24FA0B7616F}" srcId="{91979FB0-EE87-4425-822A-1FA4BEA7F08E}" destId="{455A38A2-3D8F-4364-A886-5337AA77DB6E}" srcOrd="13" destOrd="0" parTransId="{6797FFEE-1EA8-438D-83B3-FC16D96A8628}" sibTransId="{9477357F-9933-4AF8-ABE6-CDA78C446EA0}"/>
    <dgm:cxn modelId="{DAFD7FD2-FF7F-4FC6-BDAC-1AD5B91DCE7D}" srcId="{91979FB0-EE87-4425-822A-1FA4BEA7F08E}" destId="{54D5220C-0555-43F0-9BB6-5A15967EFDD4}" srcOrd="18" destOrd="0" parTransId="{A32927E6-9B79-4D58-95A5-69DC9CF01C2E}" sibTransId="{CEA741B1-EB47-4D0F-9866-63434784E8E6}"/>
    <dgm:cxn modelId="{8D66A2D7-D00D-49D2-AE6F-96351AD24260}" type="presOf" srcId="{217803F3-5FA0-4325-A5CF-2D2905237B49}" destId="{248C77B3-9B5F-4A59-945B-BB330DBFB5B7}" srcOrd="0" destOrd="0" presId="urn:microsoft.com/office/officeart/2005/8/layout/chevron1"/>
    <dgm:cxn modelId="{D0287DD8-A98D-4472-886A-1085CC22D5ED}" type="presOf" srcId="{A90FB622-8DB8-4CC8-AEBE-552A76549F9C}" destId="{6132BD19-C5A7-46E6-86B4-E935E1EDF485}" srcOrd="0" destOrd="0" presId="urn:microsoft.com/office/officeart/2005/8/layout/chevron1"/>
    <dgm:cxn modelId="{3781BFDA-9F8A-487A-8FBB-DE7DD3323DA1}" srcId="{91979FB0-EE87-4425-822A-1FA4BEA7F08E}" destId="{5D7689BB-D820-434E-9054-191E1FA03955}" srcOrd="43" destOrd="0" parTransId="{52D996B6-75F7-4C8D-AAB1-26FEC661B605}" sibTransId="{04D78FE7-000C-4CE2-98C9-B6C86528A1F5}"/>
    <dgm:cxn modelId="{4AB788EF-B1B6-46C5-84D3-07608D20DB9C}" srcId="{91979FB0-EE87-4425-822A-1FA4BEA7F08E}" destId="{F648349F-6916-443A-9364-9A9CAE57AC72}" srcOrd="5" destOrd="0" parTransId="{9DD00BE9-2BD1-40EF-AF40-F810E09B4C54}" sibTransId="{F2028934-7D5A-4F2C-9AD1-AF0A17FE7A0B}"/>
    <dgm:cxn modelId="{5FF52BF0-E88D-42C3-B1BA-004FC09627CB}" type="presOf" srcId="{2BF27F72-2309-4022-B9A2-E3E226A058B8}" destId="{F99F1875-7736-4865-87C1-26D93DF6F094}" srcOrd="0" destOrd="0" presId="urn:microsoft.com/office/officeart/2005/8/layout/chevron1"/>
    <dgm:cxn modelId="{899A28F1-BFF8-408C-ADDB-9E57375B2B6D}" type="presOf" srcId="{1ED6FE7A-15DA-4794-B547-697F1E5F4471}" destId="{4C695CF5-7985-4A7A-B07B-CC911B1DE07E}" srcOrd="0" destOrd="0" presId="urn:microsoft.com/office/officeart/2005/8/layout/chevron1"/>
    <dgm:cxn modelId="{CC257AF2-1FC6-4F37-B0DF-AAB3D8512FD1}" srcId="{91979FB0-EE87-4425-822A-1FA4BEA7F08E}" destId="{30397097-F393-4009-B5FC-C8F316E7C49E}" srcOrd="33" destOrd="0" parTransId="{0A8DBD6B-A01F-4249-94D7-524F7F91209C}" sibTransId="{5AD88067-FBFC-4F13-AA4E-52A721AA14A3}"/>
    <dgm:cxn modelId="{A795EAF8-43C1-429E-AD68-314AE6C16B30}" type="presOf" srcId="{F648349F-6916-443A-9364-9A9CAE57AC72}" destId="{27FF5AFA-C8EC-491B-870C-9C230239DC1B}" srcOrd="0" destOrd="0" presId="urn:microsoft.com/office/officeart/2005/8/layout/chevron1"/>
    <dgm:cxn modelId="{E91F1BFA-3C06-48D0-ADBD-1B4FA2B6A0EE}" srcId="{91979FB0-EE87-4425-822A-1FA4BEA7F08E}" destId="{E1FF6CD2-5AB4-4737-ABAA-06F43C50C69B}" srcOrd="0" destOrd="0" parTransId="{194B3918-C156-470A-AA3E-07B6125ADF16}" sibTransId="{52F61E2F-071C-414D-9181-9C90B39468FE}"/>
    <dgm:cxn modelId="{B42B0EFC-FE5C-40F1-8785-267355C1326F}" srcId="{91979FB0-EE87-4425-822A-1FA4BEA7F08E}" destId="{13BCF9D2-1368-49D0-9DC2-F65BE90831F9}" srcOrd="23" destOrd="0" parTransId="{BF777028-9BD0-46A9-9B6B-464BB3482E06}" sibTransId="{996497EE-BAA6-4DAE-9220-07E530244CCE}"/>
    <dgm:cxn modelId="{589D61FE-2A55-4670-AB4B-EC96E4C2123F}" srcId="{91979FB0-EE87-4425-822A-1FA4BEA7F08E}" destId="{217803F3-5FA0-4325-A5CF-2D2905237B49}" srcOrd="17" destOrd="0" parTransId="{19803215-7B55-4050-A7B6-E63908B7B284}" sibTransId="{70C05DE4-0F64-4820-BF06-A5C39CF8368E}"/>
    <dgm:cxn modelId="{C89BE476-E142-442A-B008-9CA36750223E}" type="presParOf" srcId="{115B342C-42DA-4B8C-A51C-31507BEAFF19}" destId="{7F609B7E-E2AC-4847-B574-2549A44DE19E}" srcOrd="0" destOrd="0" presId="urn:microsoft.com/office/officeart/2005/8/layout/chevron1"/>
    <dgm:cxn modelId="{6FF5101E-F4FB-4CBD-842A-CF62E3470F5A}" type="presParOf" srcId="{115B342C-42DA-4B8C-A51C-31507BEAFF19}" destId="{8076541E-47BF-489E-A71A-1E2F7FBA4525}" srcOrd="1" destOrd="0" presId="urn:microsoft.com/office/officeart/2005/8/layout/chevron1"/>
    <dgm:cxn modelId="{E54E4D3C-3F7C-4AAD-8A6D-FBE70A222974}" type="presParOf" srcId="{115B342C-42DA-4B8C-A51C-31507BEAFF19}" destId="{9F96766B-3EA6-4D98-8CF3-902D856C88F7}" srcOrd="2" destOrd="0" presId="urn:microsoft.com/office/officeart/2005/8/layout/chevron1"/>
    <dgm:cxn modelId="{CD7EBFE9-E4A8-4352-B757-400B26C86A37}" type="presParOf" srcId="{115B342C-42DA-4B8C-A51C-31507BEAFF19}" destId="{8616F1C0-F6EF-4E02-B5FA-D33FB3AE7210}" srcOrd="3" destOrd="0" presId="urn:microsoft.com/office/officeart/2005/8/layout/chevron1"/>
    <dgm:cxn modelId="{F665614D-703B-49AA-9104-80E4E9B9D64E}" type="presParOf" srcId="{115B342C-42DA-4B8C-A51C-31507BEAFF19}" destId="{1355930F-A7A7-449C-8B9E-2B41D4B9AC9A}" srcOrd="4" destOrd="0" presId="urn:microsoft.com/office/officeart/2005/8/layout/chevron1"/>
    <dgm:cxn modelId="{81258269-BB6E-4050-8D4C-C77E615356A4}" type="presParOf" srcId="{115B342C-42DA-4B8C-A51C-31507BEAFF19}" destId="{2C61D8E1-6598-4329-8B2C-EB48F2AB1D6D}" srcOrd="5" destOrd="0" presId="urn:microsoft.com/office/officeart/2005/8/layout/chevron1"/>
    <dgm:cxn modelId="{6A8C0A68-AAC4-4AC6-8ABD-49347C27B1FA}" type="presParOf" srcId="{115B342C-42DA-4B8C-A51C-31507BEAFF19}" destId="{50066CAC-AFFB-48C6-9E92-2F68F6E791EB}" srcOrd="6" destOrd="0" presId="urn:microsoft.com/office/officeart/2005/8/layout/chevron1"/>
    <dgm:cxn modelId="{066EF829-0468-4E25-AB52-4E118D4EEF08}" type="presParOf" srcId="{115B342C-42DA-4B8C-A51C-31507BEAFF19}" destId="{2D230447-E41D-4A3C-936B-6DF19F4BFEA4}" srcOrd="7" destOrd="0" presId="urn:microsoft.com/office/officeart/2005/8/layout/chevron1"/>
    <dgm:cxn modelId="{DDD4F2BB-2B3B-4D51-90F0-C734567560CC}" type="presParOf" srcId="{115B342C-42DA-4B8C-A51C-31507BEAFF19}" destId="{61E87D08-0EAE-405F-853B-C948C677BEE3}" srcOrd="8" destOrd="0" presId="urn:microsoft.com/office/officeart/2005/8/layout/chevron1"/>
    <dgm:cxn modelId="{388D3884-ECD7-4350-8931-AD187A503FF0}" type="presParOf" srcId="{115B342C-42DA-4B8C-A51C-31507BEAFF19}" destId="{9AFC4224-4C88-49AA-8201-EAFDAA47236E}" srcOrd="9" destOrd="0" presId="urn:microsoft.com/office/officeart/2005/8/layout/chevron1"/>
    <dgm:cxn modelId="{13D94BFF-B2BC-48EA-BC08-5B8762329950}" type="presParOf" srcId="{115B342C-42DA-4B8C-A51C-31507BEAFF19}" destId="{27FF5AFA-C8EC-491B-870C-9C230239DC1B}" srcOrd="10" destOrd="0" presId="urn:microsoft.com/office/officeart/2005/8/layout/chevron1"/>
    <dgm:cxn modelId="{4CC6C6E0-A023-4A28-A37E-ABA7AB04F4D0}" type="presParOf" srcId="{115B342C-42DA-4B8C-A51C-31507BEAFF19}" destId="{C83F65D2-EE3D-4E75-89A5-09D4A496EA10}" srcOrd="11" destOrd="0" presId="urn:microsoft.com/office/officeart/2005/8/layout/chevron1"/>
    <dgm:cxn modelId="{53A8DA57-CA0F-4CE7-962B-484154272F49}" type="presParOf" srcId="{115B342C-42DA-4B8C-A51C-31507BEAFF19}" destId="{5443B0E9-DD65-4DDE-BFDB-0FD99F3CF672}" srcOrd="12" destOrd="0" presId="urn:microsoft.com/office/officeart/2005/8/layout/chevron1"/>
    <dgm:cxn modelId="{FAC8798C-EB0F-4886-AA58-7C9BBB5DEF0B}" type="presParOf" srcId="{115B342C-42DA-4B8C-A51C-31507BEAFF19}" destId="{7F84752B-8D7F-40B4-A1F5-1B2F434D5286}" srcOrd="13" destOrd="0" presId="urn:microsoft.com/office/officeart/2005/8/layout/chevron1"/>
    <dgm:cxn modelId="{3FCBD175-93C1-480B-9E05-23D360BF0266}" type="presParOf" srcId="{115B342C-42DA-4B8C-A51C-31507BEAFF19}" destId="{D532D95E-8E29-4DF6-9CA8-706700B5099A}" srcOrd="14" destOrd="0" presId="urn:microsoft.com/office/officeart/2005/8/layout/chevron1"/>
    <dgm:cxn modelId="{A8364086-A5F0-430B-AEB7-D93537CCFB68}" type="presParOf" srcId="{115B342C-42DA-4B8C-A51C-31507BEAFF19}" destId="{C77AA9D1-4BC9-4093-9B88-09A306851C74}" srcOrd="15" destOrd="0" presId="urn:microsoft.com/office/officeart/2005/8/layout/chevron1"/>
    <dgm:cxn modelId="{E1B24E84-7F97-4E7A-9B7F-176588AB75A1}" type="presParOf" srcId="{115B342C-42DA-4B8C-A51C-31507BEAFF19}" destId="{9F5350E6-F84C-4980-BF75-43487FDC8D56}" srcOrd="16" destOrd="0" presId="urn:microsoft.com/office/officeart/2005/8/layout/chevron1"/>
    <dgm:cxn modelId="{BDE8BD3C-313C-4D8C-9A05-3EC4EBC3755A}" type="presParOf" srcId="{115B342C-42DA-4B8C-A51C-31507BEAFF19}" destId="{08A75441-0AF8-4FC1-A9D8-CA618942074A}" srcOrd="17" destOrd="0" presId="urn:microsoft.com/office/officeart/2005/8/layout/chevron1"/>
    <dgm:cxn modelId="{D85F11AF-5697-4CF2-9AB9-058A187FCFEC}" type="presParOf" srcId="{115B342C-42DA-4B8C-A51C-31507BEAFF19}" destId="{7A46492B-44DD-426F-8CC8-18B46EA01085}" srcOrd="18" destOrd="0" presId="urn:microsoft.com/office/officeart/2005/8/layout/chevron1"/>
    <dgm:cxn modelId="{66059448-064D-4E08-ACCA-25613F215FCD}" type="presParOf" srcId="{115B342C-42DA-4B8C-A51C-31507BEAFF19}" destId="{ED4C4637-B158-4518-8D9B-464F5F20E556}" srcOrd="19" destOrd="0" presId="urn:microsoft.com/office/officeart/2005/8/layout/chevron1"/>
    <dgm:cxn modelId="{AD4734FD-4B93-43C2-8670-EC47E4C4E4C5}" type="presParOf" srcId="{115B342C-42DA-4B8C-A51C-31507BEAFF19}" destId="{73CC7D1D-06CD-4C58-B964-64E6BF033A15}" srcOrd="20" destOrd="0" presId="urn:microsoft.com/office/officeart/2005/8/layout/chevron1"/>
    <dgm:cxn modelId="{2DC86D72-B225-4A4A-92AA-8AA2F544D8AF}" type="presParOf" srcId="{115B342C-42DA-4B8C-A51C-31507BEAFF19}" destId="{332519FB-4928-48F8-B832-6CACB951D0A0}" srcOrd="21" destOrd="0" presId="urn:microsoft.com/office/officeart/2005/8/layout/chevron1"/>
    <dgm:cxn modelId="{737D5F77-DA14-4394-8CE6-4AAA5EE8FE6C}" type="presParOf" srcId="{115B342C-42DA-4B8C-A51C-31507BEAFF19}" destId="{66BAEFFC-C3EB-4F50-8F8F-6A4469D2DEA0}" srcOrd="22" destOrd="0" presId="urn:microsoft.com/office/officeart/2005/8/layout/chevron1"/>
    <dgm:cxn modelId="{4A220D44-D94D-49A9-9478-929A1466493B}" type="presParOf" srcId="{115B342C-42DA-4B8C-A51C-31507BEAFF19}" destId="{8ADCF1AD-CE1A-42EF-82F0-684AE243F287}" srcOrd="23" destOrd="0" presId="urn:microsoft.com/office/officeart/2005/8/layout/chevron1"/>
    <dgm:cxn modelId="{4DE947CE-4E5D-4607-80EB-91AE7C1F21E9}" type="presParOf" srcId="{115B342C-42DA-4B8C-A51C-31507BEAFF19}" destId="{3C065952-21CD-4799-86FA-E2A971361FE4}" srcOrd="24" destOrd="0" presId="urn:microsoft.com/office/officeart/2005/8/layout/chevron1"/>
    <dgm:cxn modelId="{63E12185-D6F8-47BA-A78F-88BCEB963621}" type="presParOf" srcId="{115B342C-42DA-4B8C-A51C-31507BEAFF19}" destId="{53B7D5A2-E2F8-4B79-A369-E21145955C3E}" srcOrd="25" destOrd="0" presId="urn:microsoft.com/office/officeart/2005/8/layout/chevron1"/>
    <dgm:cxn modelId="{D328F210-DAE1-4115-AFDD-08A99C218BF0}" type="presParOf" srcId="{115B342C-42DA-4B8C-A51C-31507BEAFF19}" destId="{6F774310-92CA-4D7A-86A6-BD8F96BFE8CB}" srcOrd="26" destOrd="0" presId="urn:microsoft.com/office/officeart/2005/8/layout/chevron1"/>
    <dgm:cxn modelId="{D70CEC20-66E7-4E4B-A51D-EF37BA26CDA3}" type="presParOf" srcId="{115B342C-42DA-4B8C-A51C-31507BEAFF19}" destId="{48FD9707-5D89-40C6-943A-A32A3DE8652E}" srcOrd="27" destOrd="0" presId="urn:microsoft.com/office/officeart/2005/8/layout/chevron1"/>
    <dgm:cxn modelId="{DC335BE0-6E0D-4275-9FAF-FE2B40929D9C}" type="presParOf" srcId="{115B342C-42DA-4B8C-A51C-31507BEAFF19}" destId="{EFF3E946-E131-450F-A535-E696C0E5CDB6}" srcOrd="28" destOrd="0" presId="urn:microsoft.com/office/officeart/2005/8/layout/chevron1"/>
    <dgm:cxn modelId="{57EB1773-C193-49CC-B90A-8113FFDB4109}" type="presParOf" srcId="{115B342C-42DA-4B8C-A51C-31507BEAFF19}" destId="{4FC75D34-6C50-4CA3-89BC-A7DBB2C492DF}" srcOrd="29" destOrd="0" presId="urn:microsoft.com/office/officeart/2005/8/layout/chevron1"/>
    <dgm:cxn modelId="{38584974-7AA2-4C5F-B384-C6BA3D5EBA66}" type="presParOf" srcId="{115B342C-42DA-4B8C-A51C-31507BEAFF19}" destId="{669E40D0-1237-44E1-8F92-120AC1BC5F3D}" srcOrd="30" destOrd="0" presId="urn:microsoft.com/office/officeart/2005/8/layout/chevron1"/>
    <dgm:cxn modelId="{C3127C8D-51EA-4A84-8EE0-913A334606EA}" type="presParOf" srcId="{115B342C-42DA-4B8C-A51C-31507BEAFF19}" destId="{3DFAA30E-E307-4D33-8949-48932AA99DD7}" srcOrd="31" destOrd="0" presId="urn:microsoft.com/office/officeart/2005/8/layout/chevron1"/>
    <dgm:cxn modelId="{F818F84D-8D6C-4D7E-8724-D40C59BA9A10}" type="presParOf" srcId="{115B342C-42DA-4B8C-A51C-31507BEAFF19}" destId="{2E05DCCA-AC92-47C0-848B-A9F289F89319}" srcOrd="32" destOrd="0" presId="urn:microsoft.com/office/officeart/2005/8/layout/chevron1"/>
    <dgm:cxn modelId="{C872BC51-8EEB-4780-996C-B06D3A74EE0A}" type="presParOf" srcId="{115B342C-42DA-4B8C-A51C-31507BEAFF19}" destId="{BB27174C-7C21-45AA-88E9-015638D06397}" srcOrd="33" destOrd="0" presId="urn:microsoft.com/office/officeart/2005/8/layout/chevron1"/>
    <dgm:cxn modelId="{47E7C18F-BD7E-4D27-A293-C201F38FFF80}" type="presParOf" srcId="{115B342C-42DA-4B8C-A51C-31507BEAFF19}" destId="{248C77B3-9B5F-4A59-945B-BB330DBFB5B7}" srcOrd="34" destOrd="0" presId="urn:microsoft.com/office/officeart/2005/8/layout/chevron1"/>
    <dgm:cxn modelId="{D10F8233-4747-4D36-9352-B1AD5FC2AA74}" type="presParOf" srcId="{115B342C-42DA-4B8C-A51C-31507BEAFF19}" destId="{46C505E6-96FD-4C7A-B333-378F0B4CAC3A}" srcOrd="35" destOrd="0" presId="urn:microsoft.com/office/officeart/2005/8/layout/chevron1"/>
    <dgm:cxn modelId="{0E248CCB-2A4E-4B9D-BC02-E9EB05D1235E}" type="presParOf" srcId="{115B342C-42DA-4B8C-A51C-31507BEAFF19}" destId="{28AA2079-D5E9-4469-BB4D-1A58B4935E0A}" srcOrd="36" destOrd="0" presId="urn:microsoft.com/office/officeart/2005/8/layout/chevron1"/>
    <dgm:cxn modelId="{4483B018-3D29-44A3-9B4E-9C55A3B3EE22}" type="presParOf" srcId="{115B342C-42DA-4B8C-A51C-31507BEAFF19}" destId="{2BF5FFF6-9153-4D35-8C1A-351011A3A6D0}" srcOrd="37" destOrd="0" presId="urn:microsoft.com/office/officeart/2005/8/layout/chevron1"/>
    <dgm:cxn modelId="{E1F2FC5C-2444-498D-820C-2950993C5789}" type="presParOf" srcId="{115B342C-42DA-4B8C-A51C-31507BEAFF19}" destId="{4C695CF5-7985-4A7A-B07B-CC911B1DE07E}" srcOrd="38" destOrd="0" presId="urn:microsoft.com/office/officeart/2005/8/layout/chevron1"/>
    <dgm:cxn modelId="{60EF7068-BA62-4A20-8861-FAB54FDFB69B}" type="presParOf" srcId="{115B342C-42DA-4B8C-A51C-31507BEAFF19}" destId="{2E57C92B-CE47-4963-B5C1-A99A52D147C1}" srcOrd="39" destOrd="0" presId="urn:microsoft.com/office/officeart/2005/8/layout/chevron1"/>
    <dgm:cxn modelId="{95D5A85E-F05C-4D6B-B21B-941066A8F115}" type="presParOf" srcId="{115B342C-42DA-4B8C-A51C-31507BEAFF19}" destId="{88F30D80-CF3A-4FBC-85E3-296D1B2A1276}" srcOrd="40" destOrd="0" presId="urn:microsoft.com/office/officeart/2005/8/layout/chevron1"/>
    <dgm:cxn modelId="{DE923B09-478F-410F-9D22-D5E5CBBA399D}" type="presParOf" srcId="{115B342C-42DA-4B8C-A51C-31507BEAFF19}" destId="{675E7557-DBCC-4CC2-A6DB-A0414D809EC7}" srcOrd="41" destOrd="0" presId="urn:microsoft.com/office/officeart/2005/8/layout/chevron1"/>
    <dgm:cxn modelId="{EA205EB4-055F-4700-B459-1D443FC41562}" type="presParOf" srcId="{115B342C-42DA-4B8C-A51C-31507BEAFF19}" destId="{6132BD19-C5A7-46E6-86B4-E935E1EDF485}" srcOrd="42" destOrd="0" presId="urn:microsoft.com/office/officeart/2005/8/layout/chevron1"/>
    <dgm:cxn modelId="{ECC6F834-FED9-4ADE-92C8-C157D02DA5ED}" type="presParOf" srcId="{115B342C-42DA-4B8C-A51C-31507BEAFF19}" destId="{6DE77678-D3CE-4269-9654-79D321A6B355}" srcOrd="43" destOrd="0" presId="urn:microsoft.com/office/officeart/2005/8/layout/chevron1"/>
    <dgm:cxn modelId="{F24AE136-30F7-4E92-B4DE-DFCB5EFC9C14}" type="presParOf" srcId="{115B342C-42DA-4B8C-A51C-31507BEAFF19}" destId="{CC0504BD-06F7-4E90-BAD6-71F75AEACD8B}" srcOrd="44" destOrd="0" presId="urn:microsoft.com/office/officeart/2005/8/layout/chevron1"/>
    <dgm:cxn modelId="{81E01C85-26F4-4648-839F-274615DA22DE}" type="presParOf" srcId="{115B342C-42DA-4B8C-A51C-31507BEAFF19}" destId="{CB5F48D4-9A1D-484A-8E8D-E4D6B6DDB2AF}" srcOrd="45" destOrd="0" presId="urn:microsoft.com/office/officeart/2005/8/layout/chevron1"/>
    <dgm:cxn modelId="{ACABF59B-5EAA-4B54-9FA1-E3F9CB6EA60F}" type="presParOf" srcId="{115B342C-42DA-4B8C-A51C-31507BEAFF19}" destId="{76C70DC3-6F4B-4BA4-9725-BC2E394B998D}" srcOrd="46" destOrd="0" presId="urn:microsoft.com/office/officeart/2005/8/layout/chevron1"/>
    <dgm:cxn modelId="{165CB913-D9C4-4CAE-B7FC-52E9BF208152}" type="presParOf" srcId="{115B342C-42DA-4B8C-A51C-31507BEAFF19}" destId="{DEC33302-B057-40BF-B116-94CDAF173FE2}" srcOrd="47" destOrd="0" presId="urn:microsoft.com/office/officeart/2005/8/layout/chevron1"/>
    <dgm:cxn modelId="{52B82B59-C6FE-41B2-B72B-910057ABD216}" type="presParOf" srcId="{115B342C-42DA-4B8C-A51C-31507BEAFF19}" destId="{F3505FFB-59F7-489F-A995-5BAD30193203}" srcOrd="48" destOrd="0" presId="urn:microsoft.com/office/officeart/2005/8/layout/chevron1"/>
    <dgm:cxn modelId="{ED2C8111-DFCE-4C20-B0D2-15C1B82D311E}" type="presParOf" srcId="{115B342C-42DA-4B8C-A51C-31507BEAFF19}" destId="{383CAC2B-AB65-44CA-84E2-A550AAC46B0F}" srcOrd="49" destOrd="0" presId="urn:microsoft.com/office/officeart/2005/8/layout/chevron1"/>
    <dgm:cxn modelId="{3DE8190B-854F-4537-B07C-ADC076212AB4}" type="presParOf" srcId="{115B342C-42DA-4B8C-A51C-31507BEAFF19}" destId="{BBED9654-6FF3-44D6-AFE5-7FE21519728C}" srcOrd="50" destOrd="0" presId="urn:microsoft.com/office/officeart/2005/8/layout/chevron1"/>
    <dgm:cxn modelId="{41AD8922-0913-4282-86A5-46C1A1384F19}" type="presParOf" srcId="{115B342C-42DA-4B8C-A51C-31507BEAFF19}" destId="{8FE9DB1D-9E4B-4F91-AAC6-6096D459FD12}" srcOrd="51" destOrd="0" presId="urn:microsoft.com/office/officeart/2005/8/layout/chevron1"/>
    <dgm:cxn modelId="{1D92363F-11DA-4D28-A25D-C5D404F60A04}" type="presParOf" srcId="{115B342C-42DA-4B8C-A51C-31507BEAFF19}" destId="{CB5ECA36-D093-409A-ABF6-3A57D364E6BD}" srcOrd="52" destOrd="0" presId="urn:microsoft.com/office/officeart/2005/8/layout/chevron1"/>
    <dgm:cxn modelId="{383E34FC-D60C-4C3C-90A3-BA7FBAB578B2}" type="presParOf" srcId="{115B342C-42DA-4B8C-A51C-31507BEAFF19}" destId="{F0AFF1DE-9A70-4208-B324-037D25C13ABD}" srcOrd="53" destOrd="0" presId="urn:microsoft.com/office/officeart/2005/8/layout/chevron1"/>
    <dgm:cxn modelId="{E0262EA1-8CA5-4288-844E-B0A113A9B49C}" type="presParOf" srcId="{115B342C-42DA-4B8C-A51C-31507BEAFF19}" destId="{213110E4-B682-4C42-930A-3D4F3E8CF657}" srcOrd="54" destOrd="0" presId="urn:microsoft.com/office/officeart/2005/8/layout/chevron1"/>
    <dgm:cxn modelId="{8B825AA5-724B-4F21-8163-8351AB179136}" type="presParOf" srcId="{115B342C-42DA-4B8C-A51C-31507BEAFF19}" destId="{7684D6D8-5E44-41F0-B574-28E0CC91DD34}" srcOrd="55" destOrd="0" presId="urn:microsoft.com/office/officeart/2005/8/layout/chevron1"/>
    <dgm:cxn modelId="{6D0211C9-5BC8-46F2-85E5-5AD47220EB67}" type="presParOf" srcId="{115B342C-42DA-4B8C-A51C-31507BEAFF19}" destId="{F99F1875-7736-4865-87C1-26D93DF6F094}" srcOrd="56" destOrd="0" presId="urn:microsoft.com/office/officeart/2005/8/layout/chevron1"/>
    <dgm:cxn modelId="{E281CC45-6CB3-49DD-BB76-306E34AFA55D}" type="presParOf" srcId="{115B342C-42DA-4B8C-A51C-31507BEAFF19}" destId="{21A5CD16-EE52-4745-BEA0-1791C91D7484}" srcOrd="57" destOrd="0" presId="urn:microsoft.com/office/officeart/2005/8/layout/chevron1"/>
    <dgm:cxn modelId="{F23E2557-5D7F-425E-80B6-E48ECE785615}" type="presParOf" srcId="{115B342C-42DA-4B8C-A51C-31507BEAFF19}" destId="{32E12B29-7834-4BFA-B0E9-4C0BC41421AA}" srcOrd="58" destOrd="0" presId="urn:microsoft.com/office/officeart/2005/8/layout/chevron1"/>
    <dgm:cxn modelId="{430B73CB-F7A5-42AF-B9A1-0B801EA161B4}" type="presParOf" srcId="{115B342C-42DA-4B8C-A51C-31507BEAFF19}" destId="{461BC424-3086-477F-AAE7-F7991D011A9A}" srcOrd="59" destOrd="0" presId="urn:microsoft.com/office/officeart/2005/8/layout/chevron1"/>
    <dgm:cxn modelId="{65CFAFA0-5B53-40FD-975E-859318FEF4B4}" type="presParOf" srcId="{115B342C-42DA-4B8C-A51C-31507BEAFF19}" destId="{5EB3F87F-A6AE-4CD1-9BBB-7F444CC9E582}" srcOrd="60" destOrd="0" presId="urn:microsoft.com/office/officeart/2005/8/layout/chevron1"/>
    <dgm:cxn modelId="{AFFB063C-E657-4AE9-837E-BC61A859AFDE}" type="presParOf" srcId="{115B342C-42DA-4B8C-A51C-31507BEAFF19}" destId="{7684E89A-5EF9-40DB-BB04-5FB807AFCFB2}" srcOrd="61" destOrd="0" presId="urn:microsoft.com/office/officeart/2005/8/layout/chevron1"/>
    <dgm:cxn modelId="{89441269-8F0C-40BB-842C-F8B990FB5F66}" type="presParOf" srcId="{115B342C-42DA-4B8C-A51C-31507BEAFF19}" destId="{AE884B83-49E5-477E-AB98-DBCA2B468E31}" srcOrd="62" destOrd="0" presId="urn:microsoft.com/office/officeart/2005/8/layout/chevron1"/>
    <dgm:cxn modelId="{308781DD-3148-4B27-A45E-F6147E56B00D}" type="presParOf" srcId="{115B342C-42DA-4B8C-A51C-31507BEAFF19}" destId="{F63E1B4E-35A4-49B5-9F45-DC2D2592F201}" srcOrd="63" destOrd="0" presId="urn:microsoft.com/office/officeart/2005/8/layout/chevron1"/>
    <dgm:cxn modelId="{C4C6AD0C-8DB9-4EED-8EC0-494551DA2C1E}" type="presParOf" srcId="{115B342C-42DA-4B8C-A51C-31507BEAFF19}" destId="{2CBE816D-CD99-4915-B107-D56B19BB2D65}" srcOrd="64" destOrd="0" presId="urn:microsoft.com/office/officeart/2005/8/layout/chevron1"/>
    <dgm:cxn modelId="{CA4F22DE-072A-4D59-8267-251990C3C5D9}" type="presParOf" srcId="{115B342C-42DA-4B8C-A51C-31507BEAFF19}" destId="{49DCD7B0-DE73-4F84-9BE9-DF05EB2C8B02}" srcOrd="65" destOrd="0" presId="urn:microsoft.com/office/officeart/2005/8/layout/chevron1"/>
    <dgm:cxn modelId="{08279F21-85B6-4D7A-8610-1DD95B95BED3}" type="presParOf" srcId="{115B342C-42DA-4B8C-A51C-31507BEAFF19}" destId="{9C96138D-1899-4B2C-93D5-4F5867BB7B75}" srcOrd="66" destOrd="0" presId="urn:microsoft.com/office/officeart/2005/8/layout/chevron1"/>
    <dgm:cxn modelId="{3017284A-2B43-4258-99F3-25000FD5A043}" type="presParOf" srcId="{115B342C-42DA-4B8C-A51C-31507BEAFF19}" destId="{E09351B2-6072-4876-8473-D191AFB496C4}" srcOrd="67" destOrd="0" presId="urn:microsoft.com/office/officeart/2005/8/layout/chevron1"/>
    <dgm:cxn modelId="{0F11CA98-76B6-400B-BFE3-07587CE8C777}" type="presParOf" srcId="{115B342C-42DA-4B8C-A51C-31507BEAFF19}" destId="{81B48178-D50C-4EC8-ACE8-5244AA005A18}" srcOrd="68" destOrd="0" presId="urn:microsoft.com/office/officeart/2005/8/layout/chevron1"/>
    <dgm:cxn modelId="{B317675B-8BF8-4B50-A4C3-8D330152DFE9}" type="presParOf" srcId="{115B342C-42DA-4B8C-A51C-31507BEAFF19}" destId="{EBE4B74D-5A0E-44E7-BDF2-FDA1D9B256BD}" srcOrd="69" destOrd="0" presId="urn:microsoft.com/office/officeart/2005/8/layout/chevron1"/>
    <dgm:cxn modelId="{8FEFF541-8714-44AC-B936-0EE0516AE5F0}" type="presParOf" srcId="{115B342C-42DA-4B8C-A51C-31507BEAFF19}" destId="{E30B6B40-6058-4530-AB6C-422AC10EBA39}" srcOrd="70" destOrd="0" presId="urn:microsoft.com/office/officeart/2005/8/layout/chevron1"/>
    <dgm:cxn modelId="{AF4C8184-BA48-44AA-A4E6-218E09700498}" type="presParOf" srcId="{115B342C-42DA-4B8C-A51C-31507BEAFF19}" destId="{C3342D27-9960-4D12-8F45-41088844A9A1}" srcOrd="71" destOrd="0" presId="urn:microsoft.com/office/officeart/2005/8/layout/chevron1"/>
    <dgm:cxn modelId="{0F08F4F5-D69C-4D74-93B6-3031803CDA42}" type="presParOf" srcId="{115B342C-42DA-4B8C-A51C-31507BEAFF19}" destId="{C39F8AA5-DD4C-4191-9B13-BFC93698D6BE}" srcOrd="72" destOrd="0" presId="urn:microsoft.com/office/officeart/2005/8/layout/chevron1"/>
    <dgm:cxn modelId="{693A5123-75BF-4B74-A3C7-80136BCAF3AE}" type="presParOf" srcId="{115B342C-42DA-4B8C-A51C-31507BEAFF19}" destId="{AACCE2CB-7F58-4432-9C53-86CC9A531AC3}" srcOrd="73" destOrd="0" presId="urn:microsoft.com/office/officeart/2005/8/layout/chevron1"/>
    <dgm:cxn modelId="{937156E6-F578-4BB6-A409-59513267AA94}" type="presParOf" srcId="{115B342C-42DA-4B8C-A51C-31507BEAFF19}" destId="{B2686FAA-FB9D-4673-AE67-49DE37F71766}" srcOrd="74" destOrd="0" presId="urn:microsoft.com/office/officeart/2005/8/layout/chevron1"/>
    <dgm:cxn modelId="{F60CA6D0-F063-4957-A1ED-2F9E884AF109}" type="presParOf" srcId="{115B342C-42DA-4B8C-A51C-31507BEAFF19}" destId="{46B9EF6B-2777-4CB3-9F18-460527B0776B}" srcOrd="75" destOrd="0" presId="urn:microsoft.com/office/officeart/2005/8/layout/chevron1"/>
    <dgm:cxn modelId="{F13EBC28-6867-4A7B-BB22-F0A9B70E0717}" type="presParOf" srcId="{115B342C-42DA-4B8C-A51C-31507BEAFF19}" destId="{7979287D-8E73-49C9-9910-85D1397DD6B1}" srcOrd="76" destOrd="0" presId="urn:microsoft.com/office/officeart/2005/8/layout/chevron1"/>
    <dgm:cxn modelId="{B2133CB5-998C-4A4C-AE2E-768EDD71BC2D}" type="presParOf" srcId="{115B342C-42DA-4B8C-A51C-31507BEAFF19}" destId="{40558AB5-2B5E-40A6-A0FD-C932727509A8}" srcOrd="77" destOrd="0" presId="urn:microsoft.com/office/officeart/2005/8/layout/chevron1"/>
    <dgm:cxn modelId="{DDF43C79-9A40-491C-8810-A523672C61C2}" type="presParOf" srcId="{115B342C-42DA-4B8C-A51C-31507BEAFF19}" destId="{4832EE1F-3BF1-42C5-875D-B40D49B5288B}" srcOrd="78" destOrd="0" presId="urn:microsoft.com/office/officeart/2005/8/layout/chevron1"/>
    <dgm:cxn modelId="{A14D6437-9F5F-4D45-AEF1-86A8EA21F994}" type="presParOf" srcId="{115B342C-42DA-4B8C-A51C-31507BEAFF19}" destId="{F47E745A-6193-4ACC-A9BE-2A955FE8A7A2}" srcOrd="79" destOrd="0" presId="urn:microsoft.com/office/officeart/2005/8/layout/chevron1"/>
    <dgm:cxn modelId="{F5774966-E1DC-4C24-825E-0A79AD490EBE}" type="presParOf" srcId="{115B342C-42DA-4B8C-A51C-31507BEAFF19}" destId="{B244F8EF-0A38-44D8-8266-A77BCCCF4DF9}" srcOrd="80" destOrd="0" presId="urn:microsoft.com/office/officeart/2005/8/layout/chevron1"/>
    <dgm:cxn modelId="{D7907D20-4F6A-40D6-A748-9318C6F66445}" type="presParOf" srcId="{115B342C-42DA-4B8C-A51C-31507BEAFF19}" destId="{40B1BF40-6753-43F7-BD9A-6ECD3B6B2AFC}" srcOrd="81" destOrd="0" presId="urn:microsoft.com/office/officeart/2005/8/layout/chevron1"/>
    <dgm:cxn modelId="{9FDE1FE1-1BB8-4A65-BBBF-888DB6DEAF77}" type="presParOf" srcId="{115B342C-42DA-4B8C-A51C-31507BEAFF19}" destId="{65A78B7E-9090-47BC-9271-06E0900E3F46}" srcOrd="82" destOrd="0" presId="urn:microsoft.com/office/officeart/2005/8/layout/chevron1"/>
    <dgm:cxn modelId="{8A34F4D9-B71C-42B0-9A74-D437CC261D46}" type="presParOf" srcId="{115B342C-42DA-4B8C-A51C-31507BEAFF19}" destId="{1914C526-F9D9-4F00-99CD-14761BAEE050}" srcOrd="83" destOrd="0" presId="urn:microsoft.com/office/officeart/2005/8/layout/chevron1"/>
    <dgm:cxn modelId="{A8876955-6217-40AD-8AC6-71437CD896C1}" type="presParOf" srcId="{115B342C-42DA-4B8C-A51C-31507BEAFF19}" destId="{8EA551BE-EAA1-4A3F-B4A0-D5C4E353A417}" srcOrd="84" destOrd="0" presId="urn:microsoft.com/office/officeart/2005/8/layout/chevron1"/>
    <dgm:cxn modelId="{2821B8F4-7A32-41EE-B99D-E6ECCD40F4A3}" type="presParOf" srcId="{115B342C-42DA-4B8C-A51C-31507BEAFF19}" destId="{792465C2-39CA-4686-851E-2BBA5BFD2265}" srcOrd="85" destOrd="0" presId="urn:microsoft.com/office/officeart/2005/8/layout/chevron1"/>
    <dgm:cxn modelId="{F1819C9E-31BC-46F5-A170-5369E91EB062}" type="presParOf" srcId="{115B342C-42DA-4B8C-A51C-31507BEAFF19}" destId="{7CB5E739-3048-4B42-A49A-066D67C4196A}" srcOrd="86" destOrd="0" presId="urn:microsoft.com/office/officeart/2005/8/layout/chevron1"/>
    <dgm:cxn modelId="{52094DE8-2324-4EDF-9865-E6B38E9CBF9E}" type="presParOf" srcId="{115B342C-42DA-4B8C-A51C-31507BEAFF19}" destId="{D783CDDC-CAB0-48C8-8778-23EA70CE593C}" srcOrd="87" destOrd="0" presId="urn:microsoft.com/office/officeart/2005/8/layout/chevron1"/>
    <dgm:cxn modelId="{C7E89599-948E-4448-B373-0540B9DE93E2}" type="presParOf" srcId="{115B342C-42DA-4B8C-A51C-31507BEAFF19}" destId="{52F7E4C5-E2FA-41C8-A8BB-74C9F5971D84}" srcOrd="88" destOrd="0" presId="urn:microsoft.com/office/officeart/2005/8/layout/chevron1"/>
    <dgm:cxn modelId="{915A4499-F7A4-43A2-99B7-36572B5BB92D}" type="presParOf" srcId="{115B342C-42DA-4B8C-A51C-31507BEAFF19}" destId="{513C6C7E-C3E8-43D9-8EA8-BA80E50D4065}" srcOrd="89" destOrd="0" presId="urn:microsoft.com/office/officeart/2005/8/layout/chevron1"/>
    <dgm:cxn modelId="{618D0231-BA9A-4FD4-BBB9-2B05655D4CC3}" type="presParOf" srcId="{115B342C-42DA-4B8C-A51C-31507BEAFF19}" destId="{366A4F1C-B86A-4ACC-9F67-7C37038206B7}" srcOrd="90" destOrd="0" presId="urn:microsoft.com/office/officeart/2005/8/layout/chevron1"/>
    <dgm:cxn modelId="{DBF53AEB-4201-4A41-82FB-C2DF01599515}" type="presParOf" srcId="{115B342C-42DA-4B8C-A51C-31507BEAFF19}" destId="{1C3DE1C9-5092-4DDF-9846-69730CED304B}" srcOrd="91" destOrd="0" presId="urn:microsoft.com/office/officeart/2005/8/layout/chevron1"/>
    <dgm:cxn modelId="{E1090E67-EEFF-4F51-AEF1-183570CC5569}" type="presParOf" srcId="{115B342C-42DA-4B8C-A51C-31507BEAFF19}" destId="{631BE871-1108-41D4-9B20-3DEA6EB467EF}" srcOrd="9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979FB0-EE87-4425-822A-1FA4BEA7F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FF6CD2-5AB4-4737-ABAA-06F43C50C69B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94B3918-C156-470A-AA3E-07B6125ADF16}" type="parTrans" cxnId="{E91F1BFA-3C06-48D0-ADBD-1B4FA2B6A0EE}">
      <dgm:prSet/>
      <dgm:spPr/>
      <dgm:t>
        <a:bodyPr/>
        <a:lstStyle/>
        <a:p>
          <a:endParaRPr lang="en-GB"/>
        </a:p>
      </dgm:t>
    </dgm:pt>
    <dgm:pt modelId="{52F61E2F-071C-414D-9181-9C90B39468FE}" type="sibTrans" cxnId="{E91F1BFA-3C06-48D0-ADBD-1B4FA2B6A0EE}">
      <dgm:prSet/>
      <dgm:spPr/>
      <dgm:t>
        <a:bodyPr/>
        <a:lstStyle/>
        <a:p>
          <a:endParaRPr lang="en-GB"/>
        </a:p>
      </dgm:t>
    </dgm:pt>
    <dgm:pt modelId="{6F825229-F5DD-469D-A525-AA6342D3C0FC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C7090BD-C8EB-4EB0-83BB-A7515BA699D3}" type="parTrans" cxnId="{587AF577-ADBD-4909-98C9-52B1F3243F0C}">
      <dgm:prSet/>
      <dgm:spPr/>
      <dgm:t>
        <a:bodyPr/>
        <a:lstStyle/>
        <a:p>
          <a:endParaRPr lang="en-GB"/>
        </a:p>
      </dgm:t>
    </dgm:pt>
    <dgm:pt modelId="{2FED4E5C-4A41-4471-AA9C-AE12B01B8D34}" type="sibTrans" cxnId="{587AF577-ADBD-4909-98C9-52B1F3243F0C}">
      <dgm:prSet/>
      <dgm:spPr/>
      <dgm:t>
        <a:bodyPr/>
        <a:lstStyle/>
        <a:p>
          <a:endParaRPr lang="en-GB"/>
        </a:p>
      </dgm:t>
    </dgm:pt>
    <dgm:pt modelId="{E8AD6003-5519-4386-BA92-022D371C968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B60E8B-3E3D-497E-8BDE-81B795F93A71}" type="parTrans" cxnId="{807B4EA5-13EE-480B-82B8-B36A8BCDD686}">
      <dgm:prSet/>
      <dgm:spPr/>
      <dgm:t>
        <a:bodyPr/>
        <a:lstStyle/>
        <a:p>
          <a:endParaRPr lang="en-GB"/>
        </a:p>
      </dgm:t>
    </dgm:pt>
    <dgm:pt modelId="{FB09D72E-6879-420E-8490-C874132D98E6}" type="sibTrans" cxnId="{807B4EA5-13EE-480B-82B8-B36A8BCDD686}">
      <dgm:prSet/>
      <dgm:spPr/>
      <dgm:t>
        <a:bodyPr/>
        <a:lstStyle/>
        <a:p>
          <a:endParaRPr lang="en-GB"/>
        </a:p>
      </dgm:t>
    </dgm:pt>
    <dgm:pt modelId="{F45581E7-372D-44CA-8C10-7A23F29D6E8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0474FCF-C062-4395-9706-9DF258D196E3}" type="parTrans" cxnId="{8BE7264E-B543-495F-95B2-DE891FB7DDB6}">
      <dgm:prSet/>
      <dgm:spPr/>
      <dgm:t>
        <a:bodyPr/>
        <a:lstStyle/>
        <a:p>
          <a:endParaRPr lang="en-GB"/>
        </a:p>
      </dgm:t>
    </dgm:pt>
    <dgm:pt modelId="{FC2F3D05-DB02-4354-927D-BA7739258127}" type="sibTrans" cxnId="{8BE7264E-B543-495F-95B2-DE891FB7DDB6}">
      <dgm:prSet/>
      <dgm:spPr/>
      <dgm:t>
        <a:bodyPr/>
        <a:lstStyle/>
        <a:p>
          <a:endParaRPr lang="en-GB"/>
        </a:p>
      </dgm:t>
    </dgm:pt>
    <dgm:pt modelId="{3919F5D8-4FAD-4727-BDF9-DC73EB68F68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509D25A-BCE6-4600-878A-6E235A66FF98}" type="parTrans" cxnId="{07B51223-0261-4B2C-AF4C-49FF1F4AFDFB}">
      <dgm:prSet/>
      <dgm:spPr/>
      <dgm:t>
        <a:bodyPr/>
        <a:lstStyle/>
        <a:p>
          <a:endParaRPr lang="en-GB"/>
        </a:p>
      </dgm:t>
    </dgm:pt>
    <dgm:pt modelId="{3C682246-7C77-4CF6-8860-2A1B7397B470}" type="sibTrans" cxnId="{07B51223-0261-4B2C-AF4C-49FF1F4AFDFB}">
      <dgm:prSet/>
      <dgm:spPr/>
      <dgm:t>
        <a:bodyPr/>
        <a:lstStyle/>
        <a:p>
          <a:endParaRPr lang="en-GB"/>
        </a:p>
      </dgm:t>
    </dgm:pt>
    <dgm:pt modelId="{5D7689BB-D820-434E-9054-191E1FA03955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2D996B6-75F7-4C8D-AAB1-26FEC661B605}" type="parTrans" cxnId="{3781BFDA-9F8A-487A-8FBB-DE7DD3323DA1}">
      <dgm:prSet/>
      <dgm:spPr/>
      <dgm:t>
        <a:bodyPr/>
        <a:lstStyle/>
        <a:p>
          <a:endParaRPr lang="en-GB"/>
        </a:p>
      </dgm:t>
    </dgm:pt>
    <dgm:pt modelId="{04D78FE7-000C-4CE2-98C9-B6C86528A1F5}" type="sibTrans" cxnId="{3781BFDA-9F8A-487A-8FBB-DE7DD3323DA1}">
      <dgm:prSet/>
      <dgm:spPr/>
      <dgm:t>
        <a:bodyPr/>
        <a:lstStyle/>
        <a:p>
          <a:endParaRPr lang="en-GB"/>
        </a:p>
      </dgm:t>
    </dgm:pt>
    <dgm:pt modelId="{2DF8DD58-3F64-4572-BEE3-38C2FFADCCF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5691DA-65E6-4028-AA26-844D87F2E58C}" type="parTrans" cxnId="{32AB8785-A2B3-4C18-945F-0CF630B07998}">
      <dgm:prSet/>
      <dgm:spPr/>
      <dgm:t>
        <a:bodyPr/>
        <a:lstStyle/>
        <a:p>
          <a:endParaRPr lang="en-GB"/>
        </a:p>
      </dgm:t>
    </dgm:pt>
    <dgm:pt modelId="{EE615260-528A-49B6-8E8F-776C2300059F}" type="sibTrans" cxnId="{32AB8785-A2B3-4C18-945F-0CF630B07998}">
      <dgm:prSet/>
      <dgm:spPr/>
      <dgm:t>
        <a:bodyPr/>
        <a:lstStyle/>
        <a:p>
          <a:endParaRPr lang="en-GB"/>
        </a:p>
      </dgm:t>
    </dgm:pt>
    <dgm:pt modelId="{90E8890A-C1B3-46A4-8BF0-17E6BED7160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1846F0-C438-4409-B7CA-BD4FBEF80CD7}" type="parTrans" cxnId="{D0797B7D-C57E-461F-AE87-F5FC66534EFB}">
      <dgm:prSet/>
      <dgm:spPr/>
      <dgm:t>
        <a:bodyPr/>
        <a:lstStyle/>
        <a:p>
          <a:endParaRPr lang="en-GB"/>
        </a:p>
      </dgm:t>
    </dgm:pt>
    <dgm:pt modelId="{DE454349-8CE4-4B33-8CA6-8D40333C3481}" type="sibTrans" cxnId="{D0797B7D-C57E-461F-AE87-F5FC66534EFB}">
      <dgm:prSet/>
      <dgm:spPr/>
      <dgm:t>
        <a:bodyPr/>
        <a:lstStyle/>
        <a:p>
          <a:endParaRPr lang="en-GB"/>
        </a:p>
      </dgm:t>
    </dgm:pt>
    <dgm:pt modelId="{CAEEA968-42F1-4202-91AF-23A9E02A3D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303AB0B-051B-451B-9B09-74F7D7BEC345}" type="parTrans" cxnId="{334107BD-BF8F-4678-91C9-E7B078928C36}">
      <dgm:prSet/>
      <dgm:spPr/>
      <dgm:t>
        <a:bodyPr/>
        <a:lstStyle/>
        <a:p>
          <a:endParaRPr lang="en-GB"/>
        </a:p>
      </dgm:t>
    </dgm:pt>
    <dgm:pt modelId="{B39AF3D1-379C-43EC-A9FA-FDAC05B483AC}" type="sibTrans" cxnId="{334107BD-BF8F-4678-91C9-E7B078928C36}">
      <dgm:prSet/>
      <dgm:spPr/>
      <dgm:t>
        <a:bodyPr/>
        <a:lstStyle/>
        <a:p>
          <a:endParaRPr lang="en-GB"/>
        </a:p>
      </dgm:t>
    </dgm:pt>
    <dgm:pt modelId="{1E7DE6C2-FD44-40EE-AE39-948E427BB1A0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  <a:p>
          <a:endParaRPr lang="en-GB" dirty="0"/>
        </a:p>
      </dgm:t>
    </dgm:pt>
    <dgm:pt modelId="{920BF78E-7159-4C0A-8F51-153D8CFA8A6E}" type="sibTrans" cxnId="{EDFF9B06-D959-4C2F-A8F1-D2F29F0217E4}">
      <dgm:prSet/>
      <dgm:spPr/>
      <dgm:t>
        <a:bodyPr/>
        <a:lstStyle/>
        <a:p>
          <a:endParaRPr lang="en-GB"/>
        </a:p>
      </dgm:t>
    </dgm:pt>
    <dgm:pt modelId="{502D4467-12B3-4E98-A13A-CF97B5229F04}" type="parTrans" cxnId="{EDFF9B06-D959-4C2F-A8F1-D2F29F0217E4}">
      <dgm:prSet/>
      <dgm:spPr/>
      <dgm:t>
        <a:bodyPr/>
        <a:lstStyle/>
        <a:p>
          <a:endParaRPr lang="en-GB"/>
        </a:p>
      </dgm:t>
    </dgm:pt>
    <dgm:pt modelId="{70F120B7-B30A-49BD-AED7-A8FB1F9A8E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2F2FD61-58EC-4C1C-BC5F-78F969C66819}" type="parTrans" cxnId="{30744D01-2EFE-4B1F-80A8-38B1932E34BA}">
      <dgm:prSet/>
      <dgm:spPr/>
      <dgm:t>
        <a:bodyPr/>
        <a:lstStyle/>
        <a:p>
          <a:endParaRPr lang="en-GB"/>
        </a:p>
      </dgm:t>
    </dgm:pt>
    <dgm:pt modelId="{31E393B4-7E08-4B03-8009-4D3EA45C0CCA}" type="sibTrans" cxnId="{30744D01-2EFE-4B1F-80A8-38B1932E34BA}">
      <dgm:prSet/>
      <dgm:spPr/>
      <dgm:t>
        <a:bodyPr/>
        <a:lstStyle/>
        <a:p>
          <a:endParaRPr lang="en-GB"/>
        </a:p>
      </dgm:t>
    </dgm:pt>
    <dgm:pt modelId="{3BC58F0A-20D1-47A0-9029-400F219ECC7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8D806E-96DD-4119-AE7F-31258C19AFC7}" type="parTrans" cxnId="{BCE7380E-24C8-4D1C-A71A-2B365EF9E406}">
      <dgm:prSet/>
      <dgm:spPr/>
      <dgm:t>
        <a:bodyPr/>
        <a:lstStyle/>
        <a:p>
          <a:endParaRPr lang="en-GB"/>
        </a:p>
      </dgm:t>
    </dgm:pt>
    <dgm:pt modelId="{9D709BD9-FA24-4B07-9006-E41517BD367A}" type="sibTrans" cxnId="{BCE7380E-24C8-4D1C-A71A-2B365EF9E406}">
      <dgm:prSet/>
      <dgm:spPr/>
      <dgm:t>
        <a:bodyPr/>
        <a:lstStyle/>
        <a:p>
          <a:endParaRPr lang="en-GB"/>
        </a:p>
      </dgm:t>
    </dgm:pt>
    <dgm:pt modelId="{92458F14-DD80-4209-BC31-443693442D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5665E5-51D9-4E74-94AA-0ECA746B8627}" type="parTrans" cxnId="{7AABB39D-91F3-4818-82D6-A07429D86DA1}">
      <dgm:prSet/>
      <dgm:spPr/>
      <dgm:t>
        <a:bodyPr/>
        <a:lstStyle/>
        <a:p>
          <a:endParaRPr lang="en-GB"/>
        </a:p>
      </dgm:t>
    </dgm:pt>
    <dgm:pt modelId="{EB991DCA-C4CC-4C14-BE70-72512152C03E}" type="sibTrans" cxnId="{7AABB39D-91F3-4818-82D6-A07429D86DA1}">
      <dgm:prSet/>
      <dgm:spPr/>
      <dgm:t>
        <a:bodyPr/>
        <a:lstStyle/>
        <a:p>
          <a:endParaRPr lang="en-GB"/>
        </a:p>
      </dgm:t>
    </dgm:pt>
    <dgm:pt modelId="{F648349F-6916-443A-9364-9A9CAE57AC7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DD00BE9-2BD1-40EF-AF40-F810E09B4C54}" type="parTrans" cxnId="{4AB788EF-B1B6-46C5-84D3-07608D20DB9C}">
      <dgm:prSet/>
      <dgm:spPr/>
      <dgm:t>
        <a:bodyPr/>
        <a:lstStyle/>
        <a:p>
          <a:endParaRPr lang="en-GB"/>
        </a:p>
      </dgm:t>
    </dgm:pt>
    <dgm:pt modelId="{F2028934-7D5A-4F2C-9AD1-AF0A17FE7A0B}" type="sibTrans" cxnId="{4AB788EF-B1B6-46C5-84D3-07608D20DB9C}">
      <dgm:prSet/>
      <dgm:spPr/>
      <dgm:t>
        <a:bodyPr/>
        <a:lstStyle/>
        <a:p>
          <a:endParaRPr lang="en-GB"/>
        </a:p>
      </dgm:t>
    </dgm:pt>
    <dgm:pt modelId="{77207035-79FB-434B-87DE-8083FB65E5C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AFF674F-13C0-40DA-B838-5655315891F9}" type="parTrans" cxnId="{0E323F44-1F7C-470F-BE60-3AC715B682E7}">
      <dgm:prSet/>
      <dgm:spPr/>
      <dgm:t>
        <a:bodyPr/>
        <a:lstStyle/>
        <a:p>
          <a:endParaRPr lang="en-GB"/>
        </a:p>
      </dgm:t>
    </dgm:pt>
    <dgm:pt modelId="{118E9C3F-7DDC-420F-B9E2-5415BDA08635}" type="sibTrans" cxnId="{0E323F44-1F7C-470F-BE60-3AC715B682E7}">
      <dgm:prSet/>
      <dgm:spPr/>
      <dgm:t>
        <a:bodyPr/>
        <a:lstStyle/>
        <a:p>
          <a:endParaRPr lang="en-GB"/>
        </a:p>
      </dgm:t>
    </dgm:pt>
    <dgm:pt modelId="{6BF6786E-CE56-450B-AFF5-C36DD23A6A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E4312E2-36CE-4722-91AC-D4CF046DB11D}" type="parTrans" cxnId="{241FD169-BB25-4F7B-9B38-2A9C45AD6A88}">
      <dgm:prSet/>
      <dgm:spPr/>
      <dgm:t>
        <a:bodyPr/>
        <a:lstStyle/>
        <a:p>
          <a:endParaRPr lang="en-GB"/>
        </a:p>
      </dgm:t>
    </dgm:pt>
    <dgm:pt modelId="{9C7CEA56-A1CF-44C2-898C-FCE9B33D923F}" type="sibTrans" cxnId="{241FD169-BB25-4F7B-9B38-2A9C45AD6A88}">
      <dgm:prSet/>
      <dgm:spPr/>
      <dgm:t>
        <a:bodyPr/>
        <a:lstStyle/>
        <a:p>
          <a:endParaRPr lang="en-GB"/>
        </a:p>
      </dgm:t>
    </dgm:pt>
    <dgm:pt modelId="{96E11CA4-426A-4B4F-9B1E-B404B9D44D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391A05-6413-497C-BC43-861E6F8A6A14}" type="parTrans" cxnId="{BA771CCA-EDF0-4C11-A31C-F59BF9C6363B}">
      <dgm:prSet/>
      <dgm:spPr/>
      <dgm:t>
        <a:bodyPr/>
        <a:lstStyle/>
        <a:p>
          <a:endParaRPr lang="en-GB"/>
        </a:p>
      </dgm:t>
    </dgm:pt>
    <dgm:pt modelId="{A2CC1DAB-A2B9-410A-BD29-7AFB9D0427B8}" type="sibTrans" cxnId="{BA771CCA-EDF0-4C11-A31C-F59BF9C6363B}">
      <dgm:prSet/>
      <dgm:spPr/>
      <dgm:t>
        <a:bodyPr/>
        <a:lstStyle/>
        <a:p>
          <a:endParaRPr lang="en-GB"/>
        </a:p>
      </dgm:t>
    </dgm:pt>
    <dgm:pt modelId="{C4FED9E9-9961-4712-B9C6-73A90F2F8A6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361B484-1D97-47CA-BBB0-25A13C4BD103}" type="parTrans" cxnId="{D4B3278A-074B-432B-BCA2-BF7BF8121AE6}">
      <dgm:prSet/>
      <dgm:spPr/>
      <dgm:t>
        <a:bodyPr/>
        <a:lstStyle/>
        <a:p>
          <a:endParaRPr lang="en-GB"/>
        </a:p>
      </dgm:t>
    </dgm:pt>
    <dgm:pt modelId="{C1916B19-749E-40A2-95F1-8AB5368EBD54}" type="sibTrans" cxnId="{D4B3278A-074B-432B-BCA2-BF7BF8121AE6}">
      <dgm:prSet/>
      <dgm:spPr/>
      <dgm:t>
        <a:bodyPr/>
        <a:lstStyle/>
        <a:p>
          <a:endParaRPr lang="en-GB"/>
        </a:p>
      </dgm:t>
    </dgm:pt>
    <dgm:pt modelId="{984863FB-6CF6-4161-8B7D-62B5C98D8D2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A5BFBB1-8939-4C26-9DDD-9BBC864B325F}" type="parTrans" cxnId="{E055DB11-7DDF-4E1C-A58D-2706518F180A}">
      <dgm:prSet/>
      <dgm:spPr/>
      <dgm:t>
        <a:bodyPr/>
        <a:lstStyle/>
        <a:p>
          <a:endParaRPr lang="en-GB"/>
        </a:p>
      </dgm:t>
    </dgm:pt>
    <dgm:pt modelId="{72821A8C-1293-4A08-B575-6E5B8FEBE2AE}" type="sibTrans" cxnId="{E055DB11-7DDF-4E1C-A58D-2706518F180A}">
      <dgm:prSet/>
      <dgm:spPr/>
      <dgm:t>
        <a:bodyPr/>
        <a:lstStyle/>
        <a:p>
          <a:endParaRPr lang="en-GB"/>
        </a:p>
      </dgm:t>
    </dgm:pt>
    <dgm:pt modelId="{2B36FF42-10DA-434F-8EAC-87AA82A00CF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22DDEDF-5954-4103-9BCB-DDCEB4CD8657}" type="parTrans" cxnId="{E1C0B5B9-2F0F-431C-8CB6-2A2410F9E8FB}">
      <dgm:prSet/>
      <dgm:spPr/>
      <dgm:t>
        <a:bodyPr/>
        <a:lstStyle/>
        <a:p>
          <a:endParaRPr lang="en-GB"/>
        </a:p>
      </dgm:t>
    </dgm:pt>
    <dgm:pt modelId="{C2583CAC-AC4A-451C-8A06-29F52C1E5378}" type="sibTrans" cxnId="{E1C0B5B9-2F0F-431C-8CB6-2A2410F9E8FB}">
      <dgm:prSet/>
      <dgm:spPr/>
      <dgm:t>
        <a:bodyPr/>
        <a:lstStyle/>
        <a:p>
          <a:endParaRPr lang="en-GB"/>
        </a:p>
      </dgm:t>
    </dgm:pt>
    <dgm:pt modelId="{E6FDC621-6D88-4EC9-A149-2CB79EFC6CE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EFD9C81-590C-4CB4-B6F8-11DD2BFECFC6}" type="parTrans" cxnId="{4120536B-7D0E-4A33-A01B-636ABB0D50DD}">
      <dgm:prSet/>
      <dgm:spPr/>
      <dgm:t>
        <a:bodyPr/>
        <a:lstStyle/>
        <a:p>
          <a:endParaRPr lang="en-GB"/>
        </a:p>
      </dgm:t>
    </dgm:pt>
    <dgm:pt modelId="{2CE6CC19-C2B7-4A69-B00E-DCA3A31F70F9}" type="sibTrans" cxnId="{4120536B-7D0E-4A33-A01B-636ABB0D50DD}">
      <dgm:prSet/>
      <dgm:spPr/>
      <dgm:t>
        <a:bodyPr/>
        <a:lstStyle/>
        <a:p>
          <a:endParaRPr lang="en-GB"/>
        </a:p>
      </dgm:t>
    </dgm:pt>
    <dgm:pt modelId="{455A38A2-3D8F-4364-A886-5337AA77DB6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97FFEE-1EA8-438D-83B3-FC16D96A8628}" type="parTrans" cxnId="{5AF73AD2-55F3-4C9F-B356-D24FA0B7616F}">
      <dgm:prSet/>
      <dgm:spPr/>
      <dgm:t>
        <a:bodyPr/>
        <a:lstStyle/>
        <a:p>
          <a:endParaRPr lang="en-GB"/>
        </a:p>
      </dgm:t>
    </dgm:pt>
    <dgm:pt modelId="{9477357F-9933-4AF8-ABE6-CDA78C446EA0}" type="sibTrans" cxnId="{5AF73AD2-55F3-4C9F-B356-D24FA0B7616F}">
      <dgm:prSet/>
      <dgm:spPr/>
      <dgm:t>
        <a:bodyPr/>
        <a:lstStyle/>
        <a:p>
          <a:endParaRPr lang="en-GB"/>
        </a:p>
      </dgm:t>
    </dgm:pt>
    <dgm:pt modelId="{33B88C63-44A1-4526-8BDF-F989E7C3FE4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5C76170-FC53-4443-9C64-46165ECE3648}" type="parTrans" cxnId="{2029CB21-3EE1-45B2-8EF6-EDCFFB4F5498}">
      <dgm:prSet/>
      <dgm:spPr/>
      <dgm:t>
        <a:bodyPr/>
        <a:lstStyle/>
        <a:p>
          <a:endParaRPr lang="en-GB"/>
        </a:p>
      </dgm:t>
    </dgm:pt>
    <dgm:pt modelId="{BBBC8BC8-3EBC-4577-8AD0-24F901F49CAB}" type="sibTrans" cxnId="{2029CB21-3EE1-45B2-8EF6-EDCFFB4F5498}">
      <dgm:prSet/>
      <dgm:spPr/>
      <dgm:t>
        <a:bodyPr/>
        <a:lstStyle/>
        <a:p>
          <a:endParaRPr lang="en-GB"/>
        </a:p>
      </dgm:t>
    </dgm:pt>
    <dgm:pt modelId="{EDF1E08D-A61A-4F59-81EE-107D6E48F77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C8C456-4F32-47DD-AC87-8FB96B05C00E}" type="parTrans" cxnId="{12396120-821E-45ED-89FB-7EEC062B12E8}">
      <dgm:prSet/>
      <dgm:spPr/>
      <dgm:t>
        <a:bodyPr/>
        <a:lstStyle/>
        <a:p>
          <a:endParaRPr lang="en-GB"/>
        </a:p>
      </dgm:t>
    </dgm:pt>
    <dgm:pt modelId="{27166659-4E2F-48DD-BC7D-6F4BE45F4B3C}" type="sibTrans" cxnId="{12396120-821E-45ED-89FB-7EEC062B12E8}">
      <dgm:prSet/>
      <dgm:spPr/>
      <dgm:t>
        <a:bodyPr/>
        <a:lstStyle/>
        <a:p>
          <a:endParaRPr lang="en-GB"/>
        </a:p>
      </dgm:t>
    </dgm:pt>
    <dgm:pt modelId="{5D39C2A6-ACFA-475C-94B4-3EBDA2B531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53BE276-E318-4722-906F-4622566ADD7A}" type="parTrans" cxnId="{53088484-2FE3-4785-A22D-9C851FDC8773}">
      <dgm:prSet/>
      <dgm:spPr/>
      <dgm:t>
        <a:bodyPr/>
        <a:lstStyle/>
        <a:p>
          <a:endParaRPr lang="en-GB"/>
        </a:p>
      </dgm:t>
    </dgm:pt>
    <dgm:pt modelId="{E088C834-DBF9-48F5-A875-7C99BE7EACF5}" type="sibTrans" cxnId="{53088484-2FE3-4785-A22D-9C851FDC8773}">
      <dgm:prSet/>
      <dgm:spPr/>
      <dgm:t>
        <a:bodyPr/>
        <a:lstStyle/>
        <a:p>
          <a:endParaRPr lang="en-GB"/>
        </a:p>
      </dgm:t>
    </dgm:pt>
    <dgm:pt modelId="{217803F3-5FA0-4325-A5CF-2D2905237B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9803215-7B55-4050-A7B6-E63908B7B284}" type="parTrans" cxnId="{589D61FE-2A55-4670-AB4B-EC96E4C2123F}">
      <dgm:prSet/>
      <dgm:spPr/>
      <dgm:t>
        <a:bodyPr/>
        <a:lstStyle/>
        <a:p>
          <a:endParaRPr lang="en-GB"/>
        </a:p>
      </dgm:t>
    </dgm:pt>
    <dgm:pt modelId="{70C05DE4-0F64-4820-BF06-A5C39CF8368E}" type="sibTrans" cxnId="{589D61FE-2A55-4670-AB4B-EC96E4C2123F}">
      <dgm:prSet/>
      <dgm:spPr/>
      <dgm:t>
        <a:bodyPr/>
        <a:lstStyle/>
        <a:p>
          <a:endParaRPr lang="en-GB"/>
        </a:p>
      </dgm:t>
    </dgm:pt>
    <dgm:pt modelId="{54D5220C-0555-43F0-9BB6-5A15967EFDD4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A32927E6-9B79-4D58-95A5-69DC9CF01C2E}" type="parTrans" cxnId="{DAFD7FD2-FF7F-4FC6-BDAC-1AD5B91DCE7D}">
      <dgm:prSet/>
      <dgm:spPr/>
      <dgm:t>
        <a:bodyPr/>
        <a:lstStyle/>
        <a:p>
          <a:endParaRPr lang="en-GB"/>
        </a:p>
      </dgm:t>
    </dgm:pt>
    <dgm:pt modelId="{CEA741B1-EB47-4D0F-9866-63434784E8E6}" type="sibTrans" cxnId="{DAFD7FD2-FF7F-4FC6-BDAC-1AD5B91DCE7D}">
      <dgm:prSet/>
      <dgm:spPr/>
      <dgm:t>
        <a:bodyPr/>
        <a:lstStyle/>
        <a:p>
          <a:endParaRPr lang="en-GB"/>
        </a:p>
      </dgm:t>
    </dgm:pt>
    <dgm:pt modelId="{1ED6FE7A-15DA-4794-B547-697F1E5F447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D90098B-B9C7-4B28-853B-FD64FACC0456}" type="parTrans" cxnId="{C722196B-C3C4-42DB-BD7D-1C9EA3548B47}">
      <dgm:prSet/>
      <dgm:spPr/>
      <dgm:t>
        <a:bodyPr/>
        <a:lstStyle/>
        <a:p>
          <a:endParaRPr lang="en-GB"/>
        </a:p>
      </dgm:t>
    </dgm:pt>
    <dgm:pt modelId="{AA650FC6-4461-4F3C-B601-0A4E5580C370}" type="sibTrans" cxnId="{C722196B-C3C4-42DB-BD7D-1C9EA3548B47}">
      <dgm:prSet/>
      <dgm:spPr/>
      <dgm:t>
        <a:bodyPr/>
        <a:lstStyle/>
        <a:p>
          <a:endParaRPr lang="en-GB"/>
        </a:p>
      </dgm:t>
    </dgm:pt>
    <dgm:pt modelId="{2189610C-5D61-43D7-8823-1CEBB270BA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AC5B414-8489-40E1-AFF3-56C4A44384F2}" type="parTrans" cxnId="{C733BB32-C999-43B2-9785-3723296A7D33}">
      <dgm:prSet/>
      <dgm:spPr/>
      <dgm:t>
        <a:bodyPr/>
        <a:lstStyle/>
        <a:p>
          <a:endParaRPr lang="en-GB"/>
        </a:p>
      </dgm:t>
    </dgm:pt>
    <dgm:pt modelId="{BF39514A-D05C-4EBB-A414-3DF61757AD80}" type="sibTrans" cxnId="{C733BB32-C999-43B2-9785-3723296A7D33}">
      <dgm:prSet/>
      <dgm:spPr/>
      <dgm:t>
        <a:bodyPr/>
        <a:lstStyle/>
        <a:p>
          <a:endParaRPr lang="en-GB"/>
        </a:p>
      </dgm:t>
    </dgm:pt>
    <dgm:pt modelId="{A90FB622-8DB8-4CC8-AEBE-552A76549F9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13FA127-DDFE-4B1C-86DE-2779F8402F7C}" type="parTrans" cxnId="{62EC419A-0640-466C-9C9C-B6F44FBAA795}">
      <dgm:prSet/>
      <dgm:spPr/>
      <dgm:t>
        <a:bodyPr/>
        <a:lstStyle/>
        <a:p>
          <a:endParaRPr lang="en-GB"/>
        </a:p>
      </dgm:t>
    </dgm:pt>
    <dgm:pt modelId="{333CEA84-C111-4FC1-834E-66CCA2FE6E02}" type="sibTrans" cxnId="{62EC419A-0640-466C-9C9C-B6F44FBAA795}">
      <dgm:prSet/>
      <dgm:spPr/>
      <dgm:t>
        <a:bodyPr/>
        <a:lstStyle/>
        <a:p>
          <a:endParaRPr lang="en-GB"/>
        </a:p>
      </dgm:t>
    </dgm:pt>
    <dgm:pt modelId="{6666D7F5-E4E0-4439-AABC-E2402974CD3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9B5DCD9-609E-4E0B-BC4C-02D8B48923E6}" type="parTrans" cxnId="{F4D77D87-5B89-4A19-B63C-12975E5F272A}">
      <dgm:prSet/>
      <dgm:spPr/>
      <dgm:t>
        <a:bodyPr/>
        <a:lstStyle/>
        <a:p>
          <a:endParaRPr lang="en-GB"/>
        </a:p>
      </dgm:t>
    </dgm:pt>
    <dgm:pt modelId="{83775C9E-F075-454C-8BBA-8D5C575A6DFF}" type="sibTrans" cxnId="{F4D77D87-5B89-4A19-B63C-12975E5F272A}">
      <dgm:prSet/>
      <dgm:spPr/>
      <dgm:t>
        <a:bodyPr/>
        <a:lstStyle/>
        <a:p>
          <a:endParaRPr lang="en-GB"/>
        </a:p>
      </dgm:t>
    </dgm:pt>
    <dgm:pt modelId="{13BCF9D2-1368-49D0-9DC2-F65BE90831F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F777028-9BD0-46A9-9B6B-464BB3482E06}" type="parTrans" cxnId="{B42B0EFC-FE5C-40F1-8785-267355C1326F}">
      <dgm:prSet/>
      <dgm:spPr/>
      <dgm:t>
        <a:bodyPr/>
        <a:lstStyle/>
        <a:p>
          <a:endParaRPr lang="en-GB"/>
        </a:p>
      </dgm:t>
    </dgm:pt>
    <dgm:pt modelId="{996497EE-BAA6-4DAE-9220-07E530244CCE}" type="sibTrans" cxnId="{B42B0EFC-FE5C-40F1-8785-267355C1326F}">
      <dgm:prSet/>
      <dgm:spPr/>
      <dgm:t>
        <a:bodyPr/>
        <a:lstStyle/>
        <a:p>
          <a:endParaRPr lang="en-GB"/>
        </a:p>
      </dgm:t>
    </dgm:pt>
    <dgm:pt modelId="{E56A25AE-4D37-4C9E-8886-39FED99DE57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8EABE4A-59A8-4F29-8EAD-449267621351}" type="parTrans" cxnId="{7FBAF71C-0BB9-4888-99DD-04F95BA31586}">
      <dgm:prSet/>
      <dgm:spPr/>
      <dgm:t>
        <a:bodyPr/>
        <a:lstStyle/>
        <a:p>
          <a:endParaRPr lang="en-GB"/>
        </a:p>
      </dgm:t>
    </dgm:pt>
    <dgm:pt modelId="{895DCD89-0FEE-4FCE-B0C7-401EA17C2316}" type="sibTrans" cxnId="{7FBAF71C-0BB9-4888-99DD-04F95BA31586}">
      <dgm:prSet/>
      <dgm:spPr/>
      <dgm:t>
        <a:bodyPr/>
        <a:lstStyle/>
        <a:p>
          <a:endParaRPr lang="en-GB"/>
        </a:p>
      </dgm:t>
    </dgm:pt>
    <dgm:pt modelId="{569596BF-3FA6-4432-8640-56C1443BD3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2B160B0-EE16-4C8B-8DB9-48BF88E307D9}" type="parTrans" cxnId="{63AB0AA9-FB43-4919-BCC2-EF82EB431862}">
      <dgm:prSet/>
      <dgm:spPr/>
      <dgm:t>
        <a:bodyPr/>
        <a:lstStyle/>
        <a:p>
          <a:endParaRPr lang="en-GB"/>
        </a:p>
      </dgm:t>
    </dgm:pt>
    <dgm:pt modelId="{ED532F24-CA42-43FC-AF1B-065A56E1AB13}" type="sibTrans" cxnId="{63AB0AA9-FB43-4919-BCC2-EF82EB431862}">
      <dgm:prSet/>
      <dgm:spPr/>
      <dgm:t>
        <a:bodyPr/>
        <a:lstStyle/>
        <a:p>
          <a:endParaRPr lang="en-GB"/>
        </a:p>
      </dgm:t>
    </dgm:pt>
    <dgm:pt modelId="{B87D0408-4417-4E08-9AE5-18CA55DE6C6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CA0E85B-8AC9-4211-ACDF-DF96DE4AAC9C}" type="parTrans" cxnId="{516C5A25-D29D-461D-9554-2ED6C4D5A032}">
      <dgm:prSet/>
      <dgm:spPr/>
      <dgm:t>
        <a:bodyPr/>
        <a:lstStyle/>
        <a:p>
          <a:endParaRPr lang="en-GB"/>
        </a:p>
      </dgm:t>
    </dgm:pt>
    <dgm:pt modelId="{F63F6ABF-7589-4D18-BCCA-E8886498389A}" type="sibTrans" cxnId="{516C5A25-D29D-461D-9554-2ED6C4D5A032}">
      <dgm:prSet/>
      <dgm:spPr/>
      <dgm:t>
        <a:bodyPr/>
        <a:lstStyle/>
        <a:p>
          <a:endParaRPr lang="en-GB"/>
        </a:p>
      </dgm:t>
    </dgm:pt>
    <dgm:pt modelId="{9CAD9366-90A9-456A-9F12-21B26956893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0E896A9-DD2B-497C-95A7-AF54D55D5D05}" type="parTrans" cxnId="{D6F71574-F6FE-43AA-9053-94D0F53ADA44}">
      <dgm:prSet/>
      <dgm:spPr/>
      <dgm:t>
        <a:bodyPr/>
        <a:lstStyle/>
        <a:p>
          <a:endParaRPr lang="en-GB"/>
        </a:p>
      </dgm:t>
    </dgm:pt>
    <dgm:pt modelId="{A03AE070-C553-498E-9103-A4D6BD9DF433}" type="sibTrans" cxnId="{D6F71574-F6FE-43AA-9053-94D0F53ADA44}">
      <dgm:prSet/>
      <dgm:spPr/>
      <dgm:t>
        <a:bodyPr/>
        <a:lstStyle/>
        <a:p>
          <a:endParaRPr lang="en-GB"/>
        </a:p>
      </dgm:t>
    </dgm:pt>
    <dgm:pt modelId="{2BF27F72-2309-4022-B9A2-E3E226A058B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AA72EC7-25D5-44A0-97B6-432735C91903}" type="parTrans" cxnId="{924EBDA8-615B-4000-A81C-FA369F55E885}">
      <dgm:prSet/>
      <dgm:spPr/>
      <dgm:t>
        <a:bodyPr/>
        <a:lstStyle/>
        <a:p>
          <a:endParaRPr lang="en-GB"/>
        </a:p>
      </dgm:t>
    </dgm:pt>
    <dgm:pt modelId="{2219B23D-9A61-4624-B07B-CCD7312E4429}" type="sibTrans" cxnId="{924EBDA8-615B-4000-A81C-FA369F55E885}">
      <dgm:prSet/>
      <dgm:spPr/>
      <dgm:t>
        <a:bodyPr/>
        <a:lstStyle/>
        <a:p>
          <a:endParaRPr lang="en-GB"/>
        </a:p>
      </dgm:t>
    </dgm:pt>
    <dgm:pt modelId="{0E8FC688-B430-4D84-9349-BB764037521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5DB2C69-2DB7-4A04-B750-7BCE4289F1F1}" type="parTrans" cxnId="{C3FB7B6C-58B4-47AC-AB01-2CAE60255267}">
      <dgm:prSet/>
      <dgm:spPr/>
      <dgm:t>
        <a:bodyPr/>
        <a:lstStyle/>
        <a:p>
          <a:endParaRPr lang="en-GB"/>
        </a:p>
      </dgm:t>
    </dgm:pt>
    <dgm:pt modelId="{DE3C7A9C-FDB4-4144-92CC-1805A0853DEE}" type="sibTrans" cxnId="{C3FB7B6C-58B4-47AC-AB01-2CAE60255267}">
      <dgm:prSet/>
      <dgm:spPr/>
      <dgm:t>
        <a:bodyPr/>
        <a:lstStyle/>
        <a:p>
          <a:endParaRPr lang="en-GB"/>
        </a:p>
      </dgm:t>
    </dgm:pt>
    <dgm:pt modelId="{EEF5339B-D0A2-4C7E-9318-A165323533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40A3984-0AB3-497D-A457-E1982F1F2E42}" type="parTrans" cxnId="{1A85444D-F08A-4FA6-82C3-174790270599}">
      <dgm:prSet/>
      <dgm:spPr/>
      <dgm:t>
        <a:bodyPr/>
        <a:lstStyle/>
        <a:p>
          <a:endParaRPr lang="en-GB"/>
        </a:p>
      </dgm:t>
    </dgm:pt>
    <dgm:pt modelId="{63B3C4A3-5C59-44A3-B8EA-A3C3A8C051AF}" type="sibTrans" cxnId="{1A85444D-F08A-4FA6-82C3-174790270599}">
      <dgm:prSet/>
      <dgm:spPr/>
      <dgm:t>
        <a:bodyPr/>
        <a:lstStyle/>
        <a:p>
          <a:endParaRPr lang="en-GB"/>
        </a:p>
      </dgm:t>
    </dgm:pt>
    <dgm:pt modelId="{8E5A4504-E902-47BE-981E-33F05CAE6B0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39A6661-02CE-4300-BA9F-91B07FBB058B}" type="parTrans" cxnId="{7B4E3DC8-497D-4F5C-8B08-5373F6057E4C}">
      <dgm:prSet/>
      <dgm:spPr/>
      <dgm:t>
        <a:bodyPr/>
        <a:lstStyle/>
        <a:p>
          <a:endParaRPr lang="en-GB"/>
        </a:p>
      </dgm:t>
    </dgm:pt>
    <dgm:pt modelId="{790B7711-6BEE-4F1A-B409-03F10A2CA77A}" type="sibTrans" cxnId="{7B4E3DC8-497D-4F5C-8B08-5373F6057E4C}">
      <dgm:prSet/>
      <dgm:spPr/>
      <dgm:t>
        <a:bodyPr/>
        <a:lstStyle/>
        <a:p>
          <a:endParaRPr lang="en-GB"/>
        </a:p>
      </dgm:t>
    </dgm:pt>
    <dgm:pt modelId="{D6509D47-F5B6-459C-90FB-79BB412D6C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C0293B31-3AD8-4AA8-B88A-628DEC4EA886}" type="parTrans" cxnId="{0507B17B-0BF0-4B1B-850A-74805F9C580F}">
      <dgm:prSet/>
      <dgm:spPr/>
      <dgm:t>
        <a:bodyPr/>
        <a:lstStyle/>
        <a:p>
          <a:endParaRPr lang="en-GB"/>
        </a:p>
      </dgm:t>
    </dgm:pt>
    <dgm:pt modelId="{FCE3220A-D1FC-4A28-9ABB-915C4D5C1F01}" type="sibTrans" cxnId="{0507B17B-0BF0-4B1B-850A-74805F9C580F}">
      <dgm:prSet/>
      <dgm:spPr/>
      <dgm:t>
        <a:bodyPr/>
        <a:lstStyle/>
        <a:p>
          <a:endParaRPr lang="en-GB"/>
        </a:p>
      </dgm:t>
    </dgm:pt>
    <dgm:pt modelId="{30397097-F393-4009-B5FC-C8F316E7C49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8DBD6B-A01F-4249-94D7-524F7F91209C}" type="parTrans" cxnId="{CC257AF2-1FC6-4F37-B0DF-AAB3D8512FD1}">
      <dgm:prSet/>
      <dgm:spPr/>
      <dgm:t>
        <a:bodyPr/>
        <a:lstStyle/>
        <a:p>
          <a:endParaRPr lang="en-GB"/>
        </a:p>
      </dgm:t>
    </dgm:pt>
    <dgm:pt modelId="{5AD88067-FBFC-4F13-AA4E-52A721AA14A3}" type="sibTrans" cxnId="{CC257AF2-1FC6-4F37-B0DF-AAB3D8512FD1}">
      <dgm:prSet/>
      <dgm:spPr/>
      <dgm:t>
        <a:bodyPr/>
        <a:lstStyle/>
        <a:p>
          <a:endParaRPr lang="en-GB"/>
        </a:p>
      </dgm:t>
    </dgm:pt>
    <dgm:pt modelId="{36DE1052-4C48-4E30-89FC-F4804C71B81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CECB865-0BC2-438F-952C-73A7B280FC2F}" type="parTrans" cxnId="{9DF49881-7D32-4F36-B376-640D401647D5}">
      <dgm:prSet/>
      <dgm:spPr/>
      <dgm:t>
        <a:bodyPr/>
        <a:lstStyle/>
        <a:p>
          <a:endParaRPr lang="en-GB"/>
        </a:p>
      </dgm:t>
    </dgm:pt>
    <dgm:pt modelId="{DD43B3DA-4D4A-4246-A9A4-04BE210B3E50}" type="sibTrans" cxnId="{9DF49881-7D32-4F36-B376-640D401647D5}">
      <dgm:prSet/>
      <dgm:spPr/>
      <dgm:t>
        <a:bodyPr/>
        <a:lstStyle/>
        <a:p>
          <a:endParaRPr lang="en-GB"/>
        </a:p>
      </dgm:t>
    </dgm:pt>
    <dgm:pt modelId="{D5394441-C92C-4890-B03E-C65AA421BF9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197B422-2822-4FC9-B530-E0F121588BB1}" type="parTrans" cxnId="{6CF67F7D-73EE-4956-B736-7D1584BFCBF8}">
      <dgm:prSet/>
      <dgm:spPr/>
      <dgm:t>
        <a:bodyPr/>
        <a:lstStyle/>
        <a:p>
          <a:endParaRPr lang="en-GB"/>
        </a:p>
      </dgm:t>
    </dgm:pt>
    <dgm:pt modelId="{9C5EBAB9-9C62-45FB-82BE-620615041086}" type="sibTrans" cxnId="{6CF67F7D-73EE-4956-B736-7D1584BFCBF8}">
      <dgm:prSet/>
      <dgm:spPr/>
      <dgm:t>
        <a:bodyPr/>
        <a:lstStyle/>
        <a:p>
          <a:endParaRPr lang="en-GB"/>
        </a:p>
      </dgm:t>
    </dgm:pt>
    <dgm:pt modelId="{276DCF5B-C91F-4571-9185-74B973CBFD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87760C28-A012-427E-B4B5-5F4316160B6E}" type="parTrans" cxnId="{ED344984-7CF3-47BB-AD2E-877D28E1BC28}">
      <dgm:prSet/>
      <dgm:spPr/>
      <dgm:t>
        <a:bodyPr/>
        <a:lstStyle/>
        <a:p>
          <a:endParaRPr lang="en-GB"/>
        </a:p>
      </dgm:t>
    </dgm:pt>
    <dgm:pt modelId="{8B9AC2D2-7DD4-441D-BDF4-AF39DFB3582C}" type="sibTrans" cxnId="{ED344984-7CF3-47BB-AD2E-877D28E1BC28}">
      <dgm:prSet/>
      <dgm:spPr/>
      <dgm:t>
        <a:bodyPr/>
        <a:lstStyle/>
        <a:p>
          <a:endParaRPr lang="en-GB"/>
        </a:p>
      </dgm:t>
    </dgm:pt>
    <dgm:pt modelId="{0891AB10-CCAE-46E7-8484-A251A9D6480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105C3C8-F82B-4D2D-9D51-97943398BBA4}" type="parTrans" cxnId="{40D75035-1B17-4F2D-A70D-EA2D50E35CEB}">
      <dgm:prSet/>
      <dgm:spPr/>
      <dgm:t>
        <a:bodyPr/>
        <a:lstStyle/>
        <a:p>
          <a:endParaRPr lang="en-GB"/>
        </a:p>
      </dgm:t>
    </dgm:pt>
    <dgm:pt modelId="{79EDB0FF-C83D-4E74-8A41-B7E4E42D42C5}" type="sibTrans" cxnId="{40D75035-1B17-4F2D-A70D-EA2D50E35CEB}">
      <dgm:prSet/>
      <dgm:spPr/>
      <dgm:t>
        <a:bodyPr/>
        <a:lstStyle/>
        <a:p>
          <a:endParaRPr lang="en-GB"/>
        </a:p>
      </dgm:t>
    </dgm:pt>
    <dgm:pt modelId="{54FB5747-CFFD-4076-8057-C76D83AC314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27F496-349C-48B4-A8B2-574F16AD089D}" type="parTrans" cxnId="{C4C20F57-E3BC-4AB6-9F5B-7E7711A1BBE1}">
      <dgm:prSet/>
      <dgm:spPr/>
      <dgm:t>
        <a:bodyPr/>
        <a:lstStyle/>
        <a:p>
          <a:endParaRPr lang="en-GB"/>
        </a:p>
      </dgm:t>
    </dgm:pt>
    <dgm:pt modelId="{027F0D2F-16E6-4883-8B43-01F7CD35DC2A}" type="sibTrans" cxnId="{C4C20F57-E3BC-4AB6-9F5B-7E7711A1BBE1}">
      <dgm:prSet/>
      <dgm:spPr/>
      <dgm:t>
        <a:bodyPr/>
        <a:lstStyle/>
        <a:p>
          <a:endParaRPr lang="en-GB"/>
        </a:p>
      </dgm:t>
    </dgm:pt>
    <dgm:pt modelId="{115B342C-42DA-4B8C-A51C-31507BEAFF19}" type="pres">
      <dgm:prSet presAssocID="{91979FB0-EE87-4425-822A-1FA4BEA7F08E}" presName="Name0" presStyleCnt="0">
        <dgm:presLayoutVars>
          <dgm:dir/>
          <dgm:animLvl val="lvl"/>
          <dgm:resizeHandles val="exact"/>
        </dgm:presLayoutVars>
      </dgm:prSet>
      <dgm:spPr/>
    </dgm:pt>
    <dgm:pt modelId="{7F609B7E-E2AC-4847-B574-2549A44DE19E}" type="pres">
      <dgm:prSet presAssocID="{E1FF6CD2-5AB4-4737-ABAA-06F43C50C69B}" presName="parTxOnly" presStyleLbl="node1" presStyleIdx="0" presStyleCnt="47">
        <dgm:presLayoutVars>
          <dgm:chMax val="0"/>
          <dgm:chPref val="0"/>
          <dgm:bulletEnabled val="1"/>
        </dgm:presLayoutVars>
      </dgm:prSet>
      <dgm:spPr/>
    </dgm:pt>
    <dgm:pt modelId="{8076541E-47BF-489E-A71A-1E2F7FBA4525}" type="pres">
      <dgm:prSet presAssocID="{52F61E2F-071C-414D-9181-9C90B39468FE}" presName="parTxOnlySpace" presStyleCnt="0"/>
      <dgm:spPr/>
    </dgm:pt>
    <dgm:pt modelId="{9F96766B-3EA6-4D98-8CF3-902D856C88F7}" type="pres">
      <dgm:prSet presAssocID="{1E7DE6C2-FD44-40EE-AE39-948E427BB1A0}" presName="parTxOnly" presStyleLbl="node1" presStyleIdx="1" presStyleCnt="47">
        <dgm:presLayoutVars>
          <dgm:chMax val="0"/>
          <dgm:chPref val="0"/>
          <dgm:bulletEnabled val="1"/>
        </dgm:presLayoutVars>
      </dgm:prSet>
      <dgm:spPr/>
    </dgm:pt>
    <dgm:pt modelId="{8616F1C0-F6EF-4E02-B5FA-D33FB3AE7210}" type="pres">
      <dgm:prSet presAssocID="{920BF78E-7159-4C0A-8F51-153D8CFA8A6E}" presName="parTxOnlySpace" presStyleCnt="0"/>
      <dgm:spPr/>
    </dgm:pt>
    <dgm:pt modelId="{1355930F-A7A7-449C-8B9E-2B41D4B9AC9A}" type="pres">
      <dgm:prSet presAssocID="{70F120B7-B30A-49BD-AED7-A8FB1F9A8ECD}" presName="parTxOnly" presStyleLbl="node1" presStyleIdx="2" presStyleCnt="47">
        <dgm:presLayoutVars>
          <dgm:chMax val="0"/>
          <dgm:chPref val="0"/>
          <dgm:bulletEnabled val="1"/>
        </dgm:presLayoutVars>
      </dgm:prSet>
      <dgm:spPr/>
    </dgm:pt>
    <dgm:pt modelId="{2C61D8E1-6598-4329-8B2C-EB48F2AB1D6D}" type="pres">
      <dgm:prSet presAssocID="{31E393B4-7E08-4B03-8009-4D3EA45C0CCA}" presName="parTxOnlySpace" presStyleCnt="0"/>
      <dgm:spPr/>
    </dgm:pt>
    <dgm:pt modelId="{50066CAC-AFFB-48C6-9E92-2F68F6E791EB}" type="pres">
      <dgm:prSet presAssocID="{3BC58F0A-20D1-47A0-9029-400F219ECC70}" presName="parTxOnly" presStyleLbl="node1" presStyleIdx="3" presStyleCnt="47">
        <dgm:presLayoutVars>
          <dgm:chMax val="0"/>
          <dgm:chPref val="0"/>
          <dgm:bulletEnabled val="1"/>
        </dgm:presLayoutVars>
      </dgm:prSet>
      <dgm:spPr/>
    </dgm:pt>
    <dgm:pt modelId="{2D230447-E41D-4A3C-936B-6DF19F4BFEA4}" type="pres">
      <dgm:prSet presAssocID="{9D709BD9-FA24-4B07-9006-E41517BD367A}" presName="parTxOnlySpace" presStyleCnt="0"/>
      <dgm:spPr/>
    </dgm:pt>
    <dgm:pt modelId="{61E87D08-0EAE-405F-853B-C948C677BEE3}" type="pres">
      <dgm:prSet presAssocID="{92458F14-DD80-4209-BC31-443693442DCD}" presName="parTxOnly" presStyleLbl="node1" presStyleIdx="4" presStyleCnt="47">
        <dgm:presLayoutVars>
          <dgm:chMax val="0"/>
          <dgm:chPref val="0"/>
          <dgm:bulletEnabled val="1"/>
        </dgm:presLayoutVars>
      </dgm:prSet>
      <dgm:spPr/>
    </dgm:pt>
    <dgm:pt modelId="{9AFC4224-4C88-49AA-8201-EAFDAA47236E}" type="pres">
      <dgm:prSet presAssocID="{EB991DCA-C4CC-4C14-BE70-72512152C03E}" presName="parTxOnlySpace" presStyleCnt="0"/>
      <dgm:spPr/>
    </dgm:pt>
    <dgm:pt modelId="{27FF5AFA-C8EC-491B-870C-9C230239DC1B}" type="pres">
      <dgm:prSet presAssocID="{F648349F-6916-443A-9364-9A9CAE57AC72}" presName="parTxOnly" presStyleLbl="node1" presStyleIdx="5" presStyleCnt="47">
        <dgm:presLayoutVars>
          <dgm:chMax val="0"/>
          <dgm:chPref val="0"/>
          <dgm:bulletEnabled val="1"/>
        </dgm:presLayoutVars>
      </dgm:prSet>
      <dgm:spPr/>
    </dgm:pt>
    <dgm:pt modelId="{C83F65D2-EE3D-4E75-89A5-09D4A496EA10}" type="pres">
      <dgm:prSet presAssocID="{F2028934-7D5A-4F2C-9AD1-AF0A17FE7A0B}" presName="parTxOnlySpace" presStyleCnt="0"/>
      <dgm:spPr/>
    </dgm:pt>
    <dgm:pt modelId="{5443B0E9-DD65-4DDE-BFDB-0FD99F3CF672}" type="pres">
      <dgm:prSet presAssocID="{77207035-79FB-434B-87DE-8083FB65E5CC}" presName="parTxOnly" presStyleLbl="node1" presStyleIdx="6" presStyleCnt="47">
        <dgm:presLayoutVars>
          <dgm:chMax val="0"/>
          <dgm:chPref val="0"/>
          <dgm:bulletEnabled val="1"/>
        </dgm:presLayoutVars>
      </dgm:prSet>
      <dgm:spPr/>
    </dgm:pt>
    <dgm:pt modelId="{7F84752B-8D7F-40B4-A1F5-1B2F434D5286}" type="pres">
      <dgm:prSet presAssocID="{118E9C3F-7DDC-420F-B9E2-5415BDA08635}" presName="parTxOnlySpace" presStyleCnt="0"/>
      <dgm:spPr/>
    </dgm:pt>
    <dgm:pt modelId="{D532D95E-8E29-4DF6-9CA8-706700B5099A}" type="pres">
      <dgm:prSet presAssocID="{6BF6786E-CE56-450B-AFF5-C36DD23A6A02}" presName="parTxOnly" presStyleLbl="node1" presStyleIdx="7" presStyleCnt="47">
        <dgm:presLayoutVars>
          <dgm:chMax val="0"/>
          <dgm:chPref val="0"/>
          <dgm:bulletEnabled val="1"/>
        </dgm:presLayoutVars>
      </dgm:prSet>
      <dgm:spPr/>
    </dgm:pt>
    <dgm:pt modelId="{C77AA9D1-4BC9-4093-9B88-09A306851C74}" type="pres">
      <dgm:prSet presAssocID="{9C7CEA56-A1CF-44C2-898C-FCE9B33D923F}" presName="parTxOnlySpace" presStyleCnt="0"/>
      <dgm:spPr/>
    </dgm:pt>
    <dgm:pt modelId="{9F5350E6-F84C-4980-BF75-43487FDC8D56}" type="pres">
      <dgm:prSet presAssocID="{96E11CA4-426A-4B4F-9B1E-B404B9D44DF7}" presName="parTxOnly" presStyleLbl="node1" presStyleIdx="8" presStyleCnt="47">
        <dgm:presLayoutVars>
          <dgm:chMax val="0"/>
          <dgm:chPref val="0"/>
          <dgm:bulletEnabled val="1"/>
        </dgm:presLayoutVars>
      </dgm:prSet>
      <dgm:spPr/>
    </dgm:pt>
    <dgm:pt modelId="{08A75441-0AF8-4FC1-A9D8-CA618942074A}" type="pres">
      <dgm:prSet presAssocID="{A2CC1DAB-A2B9-410A-BD29-7AFB9D0427B8}" presName="parTxOnlySpace" presStyleCnt="0"/>
      <dgm:spPr/>
    </dgm:pt>
    <dgm:pt modelId="{7A46492B-44DD-426F-8CC8-18B46EA01085}" type="pres">
      <dgm:prSet presAssocID="{C4FED9E9-9961-4712-B9C6-73A90F2F8A69}" presName="parTxOnly" presStyleLbl="node1" presStyleIdx="9" presStyleCnt="47">
        <dgm:presLayoutVars>
          <dgm:chMax val="0"/>
          <dgm:chPref val="0"/>
          <dgm:bulletEnabled val="1"/>
        </dgm:presLayoutVars>
      </dgm:prSet>
      <dgm:spPr/>
    </dgm:pt>
    <dgm:pt modelId="{ED4C4637-B158-4518-8D9B-464F5F20E556}" type="pres">
      <dgm:prSet presAssocID="{C1916B19-749E-40A2-95F1-8AB5368EBD54}" presName="parTxOnlySpace" presStyleCnt="0"/>
      <dgm:spPr/>
    </dgm:pt>
    <dgm:pt modelId="{73CC7D1D-06CD-4C58-B964-64E6BF033A15}" type="pres">
      <dgm:prSet presAssocID="{984863FB-6CF6-4161-8B7D-62B5C98D8D21}" presName="parTxOnly" presStyleLbl="node1" presStyleIdx="10" presStyleCnt="47">
        <dgm:presLayoutVars>
          <dgm:chMax val="0"/>
          <dgm:chPref val="0"/>
          <dgm:bulletEnabled val="1"/>
        </dgm:presLayoutVars>
      </dgm:prSet>
      <dgm:spPr/>
    </dgm:pt>
    <dgm:pt modelId="{332519FB-4928-48F8-B832-6CACB951D0A0}" type="pres">
      <dgm:prSet presAssocID="{72821A8C-1293-4A08-B575-6E5B8FEBE2AE}" presName="parTxOnlySpace" presStyleCnt="0"/>
      <dgm:spPr/>
    </dgm:pt>
    <dgm:pt modelId="{66BAEFFC-C3EB-4F50-8F8F-6A4469D2DEA0}" type="pres">
      <dgm:prSet presAssocID="{2B36FF42-10DA-434F-8EAC-87AA82A00CF2}" presName="parTxOnly" presStyleLbl="node1" presStyleIdx="11" presStyleCnt="47">
        <dgm:presLayoutVars>
          <dgm:chMax val="0"/>
          <dgm:chPref val="0"/>
          <dgm:bulletEnabled val="1"/>
        </dgm:presLayoutVars>
      </dgm:prSet>
      <dgm:spPr/>
    </dgm:pt>
    <dgm:pt modelId="{8ADCF1AD-CE1A-42EF-82F0-684AE243F287}" type="pres">
      <dgm:prSet presAssocID="{C2583CAC-AC4A-451C-8A06-29F52C1E5378}" presName="parTxOnlySpace" presStyleCnt="0"/>
      <dgm:spPr/>
    </dgm:pt>
    <dgm:pt modelId="{3C065952-21CD-4799-86FA-E2A971361FE4}" type="pres">
      <dgm:prSet presAssocID="{E6FDC621-6D88-4EC9-A149-2CB79EFC6CE9}" presName="parTxOnly" presStyleLbl="node1" presStyleIdx="12" presStyleCnt="47">
        <dgm:presLayoutVars>
          <dgm:chMax val="0"/>
          <dgm:chPref val="0"/>
          <dgm:bulletEnabled val="1"/>
        </dgm:presLayoutVars>
      </dgm:prSet>
      <dgm:spPr/>
    </dgm:pt>
    <dgm:pt modelId="{53B7D5A2-E2F8-4B79-A369-E21145955C3E}" type="pres">
      <dgm:prSet presAssocID="{2CE6CC19-C2B7-4A69-B00E-DCA3A31F70F9}" presName="parTxOnlySpace" presStyleCnt="0"/>
      <dgm:spPr/>
    </dgm:pt>
    <dgm:pt modelId="{6F774310-92CA-4D7A-86A6-BD8F96BFE8CB}" type="pres">
      <dgm:prSet presAssocID="{455A38A2-3D8F-4364-A886-5337AA77DB6E}" presName="parTxOnly" presStyleLbl="node1" presStyleIdx="13" presStyleCnt="47">
        <dgm:presLayoutVars>
          <dgm:chMax val="0"/>
          <dgm:chPref val="0"/>
          <dgm:bulletEnabled val="1"/>
        </dgm:presLayoutVars>
      </dgm:prSet>
      <dgm:spPr/>
    </dgm:pt>
    <dgm:pt modelId="{48FD9707-5D89-40C6-943A-A32A3DE8652E}" type="pres">
      <dgm:prSet presAssocID="{9477357F-9933-4AF8-ABE6-CDA78C446EA0}" presName="parTxOnlySpace" presStyleCnt="0"/>
      <dgm:spPr/>
    </dgm:pt>
    <dgm:pt modelId="{EFF3E946-E131-450F-A535-E696C0E5CDB6}" type="pres">
      <dgm:prSet presAssocID="{33B88C63-44A1-4526-8BDF-F989E7C3FE4F}" presName="parTxOnly" presStyleLbl="node1" presStyleIdx="14" presStyleCnt="47">
        <dgm:presLayoutVars>
          <dgm:chMax val="0"/>
          <dgm:chPref val="0"/>
          <dgm:bulletEnabled val="1"/>
        </dgm:presLayoutVars>
      </dgm:prSet>
      <dgm:spPr/>
    </dgm:pt>
    <dgm:pt modelId="{4FC75D34-6C50-4CA3-89BC-A7DBB2C492DF}" type="pres">
      <dgm:prSet presAssocID="{BBBC8BC8-3EBC-4577-8AD0-24F901F49CAB}" presName="parTxOnlySpace" presStyleCnt="0"/>
      <dgm:spPr/>
    </dgm:pt>
    <dgm:pt modelId="{669E40D0-1237-44E1-8F92-120AC1BC5F3D}" type="pres">
      <dgm:prSet presAssocID="{EDF1E08D-A61A-4F59-81EE-107D6E48F778}" presName="parTxOnly" presStyleLbl="node1" presStyleIdx="15" presStyleCnt="47">
        <dgm:presLayoutVars>
          <dgm:chMax val="0"/>
          <dgm:chPref val="0"/>
          <dgm:bulletEnabled val="1"/>
        </dgm:presLayoutVars>
      </dgm:prSet>
      <dgm:spPr/>
    </dgm:pt>
    <dgm:pt modelId="{3DFAA30E-E307-4D33-8949-48932AA99DD7}" type="pres">
      <dgm:prSet presAssocID="{27166659-4E2F-48DD-BC7D-6F4BE45F4B3C}" presName="parTxOnlySpace" presStyleCnt="0"/>
      <dgm:spPr/>
    </dgm:pt>
    <dgm:pt modelId="{2E05DCCA-AC92-47C0-848B-A9F289F89319}" type="pres">
      <dgm:prSet presAssocID="{5D39C2A6-ACFA-475C-94B4-3EBDA2B53102}" presName="parTxOnly" presStyleLbl="node1" presStyleIdx="16" presStyleCnt="47">
        <dgm:presLayoutVars>
          <dgm:chMax val="0"/>
          <dgm:chPref val="0"/>
          <dgm:bulletEnabled val="1"/>
        </dgm:presLayoutVars>
      </dgm:prSet>
      <dgm:spPr/>
    </dgm:pt>
    <dgm:pt modelId="{BB27174C-7C21-45AA-88E9-015638D06397}" type="pres">
      <dgm:prSet presAssocID="{E088C834-DBF9-48F5-A875-7C99BE7EACF5}" presName="parTxOnlySpace" presStyleCnt="0"/>
      <dgm:spPr/>
    </dgm:pt>
    <dgm:pt modelId="{248C77B3-9B5F-4A59-945B-BB330DBFB5B7}" type="pres">
      <dgm:prSet presAssocID="{217803F3-5FA0-4325-A5CF-2D2905237B49}" presName="parTxOnly" presStyleLbl="node1" presStyleIdx="17" presStyleCnt="47">
        <dgm:presLayoutVars>
          <dgm:chMax val="0"/>
          <dgm:chPref val="0"/>
          <dgm:bulletEnabled val="1"/>
        </dgm:presLayoutVars>
      </dgm:prSet>
      <dgm:spPr/>
    </dgm:pt>
    <dgm:pt modelId="{46C505E6-96FD-4C7A-B333-378F0B4CAC3A}" type="pres">
      <dgm:prSet presAssocID="{70C05DE4-0F64-4820-BF06-A5C39CF8368E}" presName="parTxOnlySpace" presStyleCnt="0"/>
      <dgm:spPr/>
    </dgm:pt>
    <dgm:pt modelId="{28AA2079-D5E9-4469-BB4D-1A58B4935E0A}" type="pres">
      <dgm:prSet presAssocID="{54D5220C-0555-43F0-9BB6-5A15967EFDD4}" presName="parTxOnly" presStyleLbl="node1" presStyleIdx="18" presStyleCnt="47">
        <dgm:presLayoutVars>
          <dgm:chMax val="0"/>
          <dgm:chPref val="0"/>
          <dgm:bulletEnabled val="1"/>
        </dgm:presLayoutVars>
      </dgm:prSet>
      <dgm:spPr/>
    </dgm:pt>
    <dgm:pt modelId="{2BF5FFF6-9153-4D35-8C1A-351011A3A6D0}" type="pres">
      <dgm:prSet presAssocID="{CEA741B1-EB47-4D0F-9866-63434784E8E6}" presName="parTxOnlySpace" presStyleCnt="0"/>
      <dgm:spPr/>
    </dgm:pt>
    <dgm:pt modelId="{4C695CF5-7985-4A7A-B07B-CC911B1DE07E}" type="pres">
      <dgm:prSet presAssocID="{1ED6FE7A-15DA-4794-B547-697F1E5F4471}" presName="parTxOnly" presStyleLbl="node1" presStyleIdx="19" presStyleCnt="47">
        <dgm:presLayoutVars>
          <dgm:chMax val="0"/>
          <dgm:chPref val="0"/>
          <dgm:bulletEnabled val="1"/>
        </dgm:presLayoutVars>
      </dgm:prSet>
      <dgm:spPr/>
    </dgm:pt>
    <dgm:pt modelId="{2E57C92B-CE47-4963-B5C1-A99A52D147C1}" type="pres">
      <dgm:prSet presAssocID="{AA650FC6-4461-4F3C-B601-0A4E5580C370}" presName="parTxOnlySpace" presStyleCnt="0"/>
      <dgm:spPr/>
    </dgm:pt>
    <dgm:pt modelId="{88F30D80-CF3A-4FBC-85E3-296D1B2A1276}" type="pres">
      <dgm:prSet presAssocID="{2189610C-5D61-43D7-8823-1CEBB270BA4D}" presName="parTxOnly" presStyleLbl="node1" presStyleIdx="20" presStyleCnt="47">
        <dgm:presLayoutVars>
          <dgm:chMax val="0"/>
          <dgm:chPref val="0"/>
          <dgm:bulletEnabled val="1"/>
        </dgm:presLayoutVars>
      </dgm:prSet>
      <dgm:spPr/>
    </dgm:pt>
    <dgm:pt modelId="{675E7557-DBCC-4CC2-A6DB-A0414D809EC7}" type="pres">
      <dgm:prSet presAssocID="{BF39514A-D05C-4EBB-A414-3DF61757AD80}" presName="parTxOnlySpace" presStyleCnt="0"/>
      <dgm:spPr/>
    </dgm:pt>
    <dgm:pt modelId="{6132BD19-C5A7-46E6-86B4-E935E1EDF485}" type="pres">
      <dgm:prSet presAssocID="{A90FB622-8DB8-4CC8-AEBE-552A76549F9C}" presName="parTxOnly" presStyleLbl="node1" presStyleIdx="21" presStyleCnt="47">
        <dgm:presLayoutVars>
          <dgm:chMax val="0"/>
          <dgm:chPref val="0"/>
          <dgm:bulletEnabled val="1"/>
        </dgm:presLayoutVars>
      </dgm:prSet>
      <dgm:spPr/>
    </dgm:pt>
    <dgm:pt modelId="{6DE77678-D3CE-4269-9654-79D321A6B355}" type="pres">
      <dgm:prSet presAssocID="{333CEA84-C111-4FC1-834E-66CCA2FE6E02}" presName="parTxOnlySpace" presStyleCnt="0"/>
      <dgm:spPr/>
    </dgm:pt>
    <dgm:pt modelId="{CC0504BD-06F7-4E90-BAD6-71F75AEACD8B}" type="pres">
      <dgm:prSet presAssocID="{6666D7F5-E4E0-4439-AABC-E2402974CD3B}" presName="parTxOnly" presStyleLbl="node1" presStyleIdx="22" presStyleCnt="47">
        <dgm:presLayoutVars>
          <dgm:chMax val="0"/>
          <dgm:chPref val="0"/>
          <dgm:bulletEnabled val="1"/>
        </dgm:presLayoutVars>
      </dgm:prSet>
      <dgm:spPr/>
    </dgm:pt>
    <dgm:pt modelId="{CB5F48D4-9A1D-484A-8E8D-E4D6B6DDB2AF}" type="pres">
      <dgm:prSet presAssocID="{83775C9E-F075-454C-8BBA-8D5C575A6DFF}" presName="parTxOnlySpace" presStyleCnt="0"/>
      <dgm:spPr/>
    </dgm:pt>
    <dgm:pt modelId="{76C70DC3-6F4B-4BA4-9725-BC2E394B998D}" type="pres">
      <dgm:prSet presAssocID="{13BCF9D2-1368-49D0-9DC2-F65BE90831F9}" presName="parTxOnly" presStyleLbl="node1" presStyleIdx="23" presStyleCnt="47">
        <dgm:presLayoutVars>
          <dgm:chMax val="0"/>
          <dgm:chPref val="0"/>
          <dgm:bulletEnabled val="1"/>
        </dgm:presLayoutVars>
      </dgm:prSet>
      <dgm:spPr/>
    </dgm:pt>
    <dgm:pt modelId="{DEC33302-B057-40BF-B116-94CDAF173FE2}" type="pres">
      <dgm:prSet presAssocID="{996497EE-BAA6-4DAE-9220-07E530244CCE}" presName="parTxOnlySpace" presStyleCnt="0"/>
      <dgm:spPr/>
    </dgm:pt>
    <dgm:pt modelId="{F3505FFB-59F7-489F-A995-5BAD30193203}" type="pres">
      <dgm:prSet presAssocID="{E56A25AE-4D37-4C9E-8886-39FED99DE57B}" presName="parTxOnly" presStyleLbl="node1" presStyleIdx="24" presStyleCnt="47">
        <dgm:presLayoutVars>
          <dgm:chMax val="0"/>
          <dgm:chPref val="0"/>
          <dgm:bulletEnabled val="1"/>
        </dgm:presLayoutVars>
      </dgm:prSet>
      <dgm:spPr/>
    </dgm:pt>
    <dgm:pt modelId="{383CAC2B-AB65-44CA-84E2-A550AAC46B0F}" type="pres">
      <dgm:prSet presAssocID="{895DCD89-0FEE-4FCE-B0C7-401EA17C2316}" presName="parTxOnlySpace" presStyleCnt="0"/>
      <dgm:spPr/>
    </dgm:pt>
    <dgm:pt modelId="{BBED9654-6FF3-44D6-AFE5-7FE21519728C}" type="pres">
      <dgm:prSet presAssocID="{569596BF-3FA6-4432-8640-56C1443BD3F7}" presName="parTxOnly" presStyleLbl="node1" presStyleIdx="25" presStyleCnt="47">
        <dgm:presLayoutVars>
          <dgm:chMax val="0"/>
          <dgm:chPref val="0"/>
          <dgm:bulletEnabled val="1"/>
        </dgm:presLayoutVars>
      </dgm:prSet>
      <dgm:spPr/>
    </dgm:pt>
    <dgm:pt modelId="{8FE9DB1D-9E4B-4F91-AAC6-6096D459FD12}" type="pres">
      <dgm:prSet presAssocID="{ED532F24-CA42-43FC-AF1B-065A56E1AB13}" presName="parTxOnlySpace" presStyleCnt="0"/>
      <dgm:spPr/>
    </dgm:pt>
    <dgm:pt modelId="{CB5ECA36-D093-409A-ABF6-3A57D364E6BD}" type="pres">
      <dgm:prSet presAssocID="{B87D0408-4417-4E08-9AE5-18CA55DE6C66}" presName="parTxOnly" presStyleLbl="node1" presStyleIdx="26" presStyleCnt="47">
        <dgm:presLayoutVars>
          <dgm:chMax val="0"/>
          <dgm:chPref val="0"/>
          <dgm:bulletEnabled val="1"/>
        </dgm:presLayoutVars>
      </dgm:prSet>
      <dgm:spPr/>
    </dgm:pt>
    <dgm:pt modelId="{F0AFF1DE-9A70-4208-B324-037D25C13ABD}" type="pres">
      <dgm:prSet presAssocID="{F63F6ABF-7589-4D18-BCCA-E8886498389A}" presName="parTxOnlySpace" presStyleCnt="0"/>
      <dgm:spPr/>
    </dgm:pt>
    <dgm:pt modelId="{213110E4-B682-4C42-930A-3D4F3E8CF657}" type="pres">
      <dgm:prSet presAssocID="{9CAD9366-90A9-456A-9F12-21B269568936}" presName="parTxOnly" presStyleLbl="node1" presStyleIdx="27" presStyleCnt="47">
        <dgm:presLayoutVars>
          <dgm:chMax val="0"/>
          <dgm:chPref val="0"/>
          <dgm:bulletEnabled val="1"/>
        </dgm:presLayoutVars>
      </dgm:prSet>
      <dgm:spPr/>
    </dgm:pt>
    <dgm:pt modelId="{7684D6D8-5E44-41F0-B574-28E0CC91DD34}" type="pres">
      <dgm:prSet presAssocID="{A03AE070-C553-498E-9103-A4D6BD9DF433}" presName="parTxOnlySpace" presStyleCnt="0"/>
      <dgm:spPr/>
    </dgm:pt>
    <dgm:pt modelId="{F99F1875-7736-4865-87C1-26D93DF6F094}" type="pres">
      <dgm:prSet presAssocID="{2BF27F72-2309-4022-B9A2-E3E226A058B8}" presName="parTxOnly" presStyleLbl="node1" presStyleIdx="28" presStyleCnt="47">
        <dgm:presLayoutVars>
          <dgm:chMax val="0"/>
          <dgm:chPref val="0"/>
          <dgm:bulletEnabled val="1"/>
        </dgm:presLayoutVars>
      </dgm:prSet>
      <dgm:spPr/>
    </dgm:pt>
    <dgm:pt modelId="{21A5CD16-EE52-4745-BEA0-1791C91D7484}" type="pres">
      <dgm:prSet presAssocID="{2219B23D-9A61-4624-B07B-CCD7312E4429}" presName="parTxOnlySpace" presStyleCnt="0"/>
      <dgm:spPr/>
    </dgm:pt>
    <dgm:pt modelId="{32E12B29-7834-4BFA-B0E9-4C0BC41421AA}" type="pres">
      <dgm:prSet presAssocID="{0E8FC688-B430-4D84-9349-BB764037521D}" presName="parTxOnly" presStyleLbl="node1" presStyleIdx="29" presStyleCnt="47">
        <dgm:presLayoutVars>
          <dgm:chMax val="0"/>
          <dgm:chPref val="0"/>
          <dgm:bulletEnabled val="1"/>
        </dgm:presLayoutVars>
      </dgm:prSet>
      <dgm:spPr/>
    </dgm:pt>
    <dgm:pt modelId="{461BC424-3086-477F-AAE7-F7991D011A9A}" type="pres">
      <dgm:prSet presAssocID="{DE3C7A9C-FDB4-4144-92CC-1805A0853DEE}" presName="parTxOnlySpace" presStyleCnt="0"/>
      <dgm:spPr/>
    </dgm:pt>
    <dgm:pt modelId="{5EB3F87F-A6AE-4CD1-9BBB-7F444CC9E582}" type="pres">
      <dgm:prSet presAssocID="{EEF5339B-D0A2-4C7E-9318-A16532353349}" presName="parTxOnly" presStyleLbl="node1" presStyleIdx="30" presStyleCnt="47">
        <dgm:presLayoutVars>
          <dgm:chMax val="0"/>
          <dgm:chPref val="0"/>
          <dgm:bulletEnabled val="1"/>
        </dgm:presLayoutVars>
      </dgm:prSet>
      <dgm:spPr/>
    </dgm:pt>
    <dgm:pt modelId="{7684E89A-5EF9-40DB-BB04-5FB807AFCFB2}" type="pres">
      <dgm:prSet presAssocID="{63B3C4A3-5C59-44A3-B8EA-A3C3A8C051AF}" presName="parTxOnlySpace" presStyleCnt="0"/>
      <dgm:spPr/>
    </dgm:pt>
    <dgm:pt modelId="{AE884B83-49E5-477E-AB98-DBCA2B468E31}" type="pres">
      <dgm:prSet presAssocID="{8E5A4504-E902-47BE-981E-33F05CAE6B03}" presName="parTxOnly" presStyleLbl="node1" presStyleIdx="31" presStyleCnt="47">
        <dgm:presLayoutVars>
          <dgm:chMax val="0"/>
          <dgm:chPref val="0"/>
          <dgm:bulletEnabled val="1"/>
        </dgm:presLayoutVars>
      </dgm:prSet>
      <dgm:spPr/>
    </dgm:pt>
    <dgm:pt modelId="{F63E1B4E-35A4-49B5-9F45-DC2D2592F201}" type="pres">
      <dgm:prSet presAssocID="{790B7711-6BEE-4F1A-B409-03F10A2CA77A}" presName="parTxOnlySpace" presStyleCnt="0"/>
      <dgm:spPr/>
    </dgm:pt>
    <dgm:pt modelId="{2CBE816D-CD99-4915-B107-D56B19BB2D65}" type="pres">
      <dgm:prSet presAssocID="{D6509D47-F5B6-459C-90FB-79BB412D6C8E}" presName="parTxOnly" presStyleLbl="node1" presStyleIdx="32" presStyleCnt="47">
        <dgm:presLayoutVars>
          <dgm:chMax val="0"/>
          <dgm:chPref val="0"/>
          <dgm:bulletEnabled val="1"/>
        </dgm:presLayoutVars>
      </dgm:prSet>
      <dgm:spPr/>
    </dgm:pt>
    <dgm:pt modelId="{49DCD7B0-DE73-4F84-9BE9-DF05EB2C8B02}" type="pres">
      <dgm:prSet presAssocID="{FCE3220A-D1FC-4A28-9ABB-915C4D5C1F01}" presName="parTxOnlySpace" presStyleCnt="0"/>
      <dgm:spPr/>
    </dgm:pt>
    <dgm:pt modelId="{9C96138D-1899-4B2C-93D5-4F5867BB7B75}" type="pres">
      <dgm:prSet presAssocID="{30397097-F393-4009-B5FC-C8F316E7C49E}" presName="parTxOnly" presStyleLbl="node1" presStyleIdx="33" presStyleCnt="47">
        <dgm:presLayoutVars>
          <dgm:chMax val="0"/>
          <dgm:chPref val="0"/>
          <dgm:bulletEnabled val="1"/>
        </dgm:presLayoutVars>
      </dgm:prSet>
      <dgm:spPr/>
    </dgm:pt>
    <dgm:pt modelId="{E09351B2-6072-4876-8473-D191AFB496C4}" type="pres">
      <dgm:prSet presAssocID="{5AD88067-FBFC-4F13-AA4E-52A721AA14A3}" presName="parTxOnlySpace" presStyleCnt="0"/>
      <dgm:spPr/>
    </dgm:pt>
    <dgm:pt modelId="{81B48178-D50C-4EC8-ACE8-5244AA005A18}" type="pres">
      <dgm:prSet presAssocID="{36DE1052-4C48-4E30-89FC-F4804C71B810}" presName="parTxOnly" presStyleLbl="node1" presStyleIdx="34" presStyleCnt="47">
        <dgm:presLayoutVars>
          <dgm:chMax val="0"/>
          <dgm:chPref val="0"/>
          <dgm:bulletEnabled val="1"/>
        </dgm:presLayoutVars>
      </dgm:prSet>
      <dgm:spPr/>
    </dgm:pt>
    <dgm:pt modelId="{EBE4B74D-5A0E-44E7-BDF2-FDA1D9B256BD}" type="pres">
      <dgm:prSet presAssocID="{DD43B3DA-4D4A-4246-A9A4-04BE210B3E50}" presName="parTxOnlySpace" presStyleCnt="0"/>
      <dgm:spPr/>
    </dgm:pt>
    <dgm:pt modelId="{E30B6B40-6058-4530-AB6C-422AC10EBA39}" type="pres">
      <dgm:prSet presAssocID="{D5394441-C92C-4890-B03E-C65AA421BF9F}" presName="parTxOnly" presStyleLbl="node1" presStyleIdx="35" presStyleCnt="47">
        <dgm:presLayoutVars>
          <dgm:chMax val="0"/>
          <dgm:chPref val="0"/>
          <dgm:bulletEnabled val="1"/>
        </dgm:presLayoutVars>
      </dgm:prSet>
      <dgm:spPr/>
    </dgm:pt>
    <dgm:pt modelId="{C3342D27-9960-4D12-8F45-41088844A9A1}" type="pres">
      <dgm:prSet presAssocID="{9C5EBAB9-9C62-45FB-82BE-620615041086}" presName="parTxOnlySpace" presStyleCnt="0"/>
      <dgm:spPr/>
    </dgm:pt>
    <dgm:pt modelId="{C39F8AA5-DD4C-4191-9B13-BFC93698D6BE}" type="pres">
      <dgm:prSet presAssocID="{276DCF5B-C91F-4571-9185-74B973CBFD4D}" presName="parTxOnly" presStyleLbl="node1" presStyleIdx="36" presStyleCnt="47">
        <dgm:presLayoutVars>
          <dgm:chMax val="0"/>
          <dgm:chPref val="0"/>
          <dgm:bulletEnabled val="1"/>
        </dgm:presLayoutVars>
      </dgm:prSet>
      <dgm:spPr/>
    </dgm:pt>
    <dgm:pt modelId="{AACCE2CB-7F58-4432-9C53-86CC9A531AC3}" type="pres">
      <dgm:prSet presAssocID="{8B9AC2D2-7DD4-441D-BDF4-AF39DFB3582C}" presName="parTxOnlySpace" presStyleCnt="0"/>
      <dgm:spPr/>
    </dgm:pt>
    <dgm:pt modelId="{B2686FAA-FB9D-4673-AE67-49DE37F71766}" type="pres">
      <dgm:prSet presAssocID="{0891AB10-CCAE-46E7-8484-A251A9D6480C}" presName="parTxOnly" presStyleLbl="node1" presStyleIdx="37" presStyleCnt="47">
        <dgm:presLayoutVars>
          <dgm:chMax val="0"/>
          <dgm:chPref val="0"/>
          <dgm:bulletEnabled val="1"/>
        </dgm:presLayoutVars>
      </dgm:prSet>
      <dgm:spPr/>
    </dgm:pt>
    <dgm:pt modelId="{46B9EF6B-2777-4CB3-9F18-460527B0776B}" type="pres">
      <dgm:prSet presAssocID="{79EDB0FF-C83D-4E74-8A41-B7E4E42D42C5}" presName="parTxOnlySpace" presStyleCnt="0"/>
      <dgm:spPr/>
    </dgm:pt>
    <dgm:pt modelId="{7979287D-8E73-49C9-9910-85D1397DD6B1}" type="pres">
      <dgm:prSet presAssocID="{54FB5747-CFFD-4076-8057-C76D83AC3146}" presName="parTxOnly" presStyleLbl="node1" presStyleIdx="38" presStyleCnt="47">
        <dgm:presLayoutVars>
          <dgm:chMax val="0"/>
          <dgm:chPref val="0"/>
          <dgm:bulletEnabled val="1"/>
        </dgm:presLayoutVars>
      </dgm:prSet>
      <dgm:spPr/>
    </dgm:pt>
    <dgm:pt modelId="{40558AB5-2B5E-40A6-A0FD-C932727509A8}" type="pres">
      <dgm:prSet presAssocID="{027F0D2F-16E6-4883-8B43-01F7CD35DC2A}" presName="parTxOnlySpace" presStyleCnt="0"/>
      <dgm:spPr/>
    </dgm:pt>
    <dgm:pt modelId="{4832EE1F-3BF1-42C5-875D-B40D49B5288B}" type="pres">
      <dgm:prSet presAssocID="{E8AD6003-5519-4386-BA92-022D371C9689}" presName="parTxOnly" presStyleLbl="node1" presStyleIdx="39" presStyleCnt="47">
        <dgm:presLayoutVars>
          <dgm:chMax val="0"/>
          <dgm:chPref val="0"/>
          <dgm:bulletEnabled val="1"/>
        </dgm:presLayoutVars>
      </dgm:prSet>
      <dgm:spPr/>
    </dgm:pt>
    <dgm:pt modelId="{F47E745A-6193-4ACC-A9BE-2A955FE8A7A2}" type="pres">
      <dgm:prSet presAssocID="{FB09D72E-6879-420E-8490-C874132D98E6}" presName="parTxOnlySpace" presStyleCnt="0"/>
      <dgm:spPr/>
    </dgm:pt>
    <dgm:pt modelId="{B244F8EF-0A38-44D8-8266-A77BCCCF4DF9}" type="pres">
      <dgm:prSet presAssocID="{3919F5D8-4FAD-4727-BDF9-DC73EB68F681}" presName="parTxOnly" presStyleLbl="node1" presStyleIdx="40" presStyleCnt="47">
        <dgm:presLayoutVars>
          <dgm:chMax val="0"/>
          <dgm:chPref val="0"/>
          <dgm:bulletEnabled val="1"/>
        </dgm:presLayoutVars>
      </dgm:prSet>
      <dgm:spPr/>
    </dgm:pt>
    <dgm:pt modelId="{40B1BF40-6753-43F7-BD9A-6ECD3B6B2AFC}" type="pres">
      <dgm:prSet presAssocID="{3C682246-7C77-4CF6-8860-2A1B7397B470}" presName="parTxOnlySpace" presStyleCnt="0"/>
      <dgm:spPr/>
    </dgm:pt>
    <dgm:pt modelId="{65A78B7E-9090-47BC-9271-06E0900E3F46}" type="pres">
      <dgm:prSet presAssocID="{90E8890A-C1B3-46A4-8BF0-17E6BED71600}" presName="parTxOnly" presStyleLbl="node1" presStyleIdx="41" presStyleCnt="47">
        <dgm:presLayoutVars>
          <dgm:chMax val="0"/>
          <dgm:chPref val="0"/>
          <dgm:bulletEnabled val="1"/>
        </dgm:presLayoutVars>
      </dgm:prSet>
      <dgm:spPr/>
    </dgm:pt>
    <dgm:pt modelId="{1914C526-F9D9-4F00-99CD-14761BAEE050}" type="pres">
      <dgm:prSet presAssocID="{DE454349-8CE4-4B33-8CA6-8D40333C3481}" presName="parTxOnlySpace" presStyleCnt="0"/>
      <dgm:spPr/>
    </dgm:pt>
    <dgm:pt modelId="{8EA551BE-EAA1-4A3F-B4A0-D5C4E353A417}" type="pres">
      <dgm:prSet presAssocID="{2DF8DD58-3F64-4572-BEE3-38C2FFADCCF3}" presName="parTxOnly" presStyleLbl="node1" presStyleIdx="42" presStyleCnt="47">
        <dgm:presLayoutVars>
          <dgm:chMax val="0"/>
          <dgm:chPref val="0"/>
          <dgm:bulletEnabled val="1"/>
        </dgm:presLayoutVars>
      </dgm:prSet>
      <dgm:spPr/>
    </dgm:pt>
    <dgm:pt modelId="{792465C2-39CA-4686-851E-2BBA5BFD2265}" type="pres">
      <dgm:prSet presAssocID="{EE615260-528A-49B6-8E8F-776C2300059F}" presName="parTxOnlySpace" presStyleCnt="0"/>
      <dgm:spPr/>
    </dgm:pt>
    <dgm:pt modelId="{7CB5E739-3048-4B42-A49A-066D67C4196A}" type="pres">
      <dgm:prSet presAssocID="{5D7689BB-D820-434E-9054-191E1FA03955}" presName="parTxOnly" presStyleLbl="node1" presStyleIdx="43" presStyleCnt="47">
        <dgm:presLayoutVars>
          <dgm:chMax val="0"/>
          <dgm:chPref val="0"/>
          <dgm:bulletEnabled val="1"/>
        </dgm:presLayoutVars>
      </dgm:prSet>
      <dgm:spPr/>
    </dgm:pt>
    <dgm:pt modelId="{D783CDDC-CAB0-48C8-8778-23EA70CE593C}" type="pres">
      <dgm:prSet presAssocID="{04D78FE7-000C-4CE2-98C9-B6C86528A1F5}" presName="parTxOnlySpace" presStyleCnt="0"/>
      <dgm:spPr/>
    </dgm:pt>
    <dgm:pt modelId="{52F7E4C5-E2FA-41C8-A8BB-74C9F5971D84}" type="pres">
      <dgm:prSet presAssocID="{F45581E7-372D-44CA-8C10-7A23F29D6E8D}" presName="parTxOnly" presStyleLbl="node1" presStyleIdx="44" presStyleCnt="47">
        <dgm:presLayoutVars>
          <dgm:chMax val="0"/>
          <dgm:chPref val="0"/>
          <dgm:bulletEnabled val="1"/>
        </dgm:presLayoutVars>
      </dgm:prSet>
      <dgm:spPr/>
    </dgm:pt>
    <dgm:pt modelId="{513C6C7E-C3E8-43D9-8EA8-BA80E50D4065}" type="pres">
      <dgm:prSet presAssocID="{FC2F3D05-DB02-4354-927D-BA7739258127}" presName="parTxOnlySpace" presStyleCnt="0"/>
      <dgm:spPr/>
    </dgm:pt>
    <dgm:pt modelId="{366A4F1C-B86A-4ACC-9F67-7C37038206B7}" type="pres">
      <dgm:prSet presAssocID="{6F825229-F5DD-469D-A525-AA6342D3C0FC}" presName="parTxOnly" presStyleLbl="node1" presStyleIdx="45" presStyleCnt="47">
        <dgm:presLayoutVars>
          <dgm:chMax val="0"/>
          <dgm:chPref val="0"/>
          <dgm:bulletEnabled val="1"/>
        </dgm:presLayoutVars>
      </dgm:prSet>
      <dgm:spPr/>
    </dgm:pt>
    <dgm:pt modelId="{1C3DE1C9-5092-4DDF-9846-69730CED304B}" type="pres">
      <dgm:prSet presAssocID="{2FED4E5C-4A41-4471-AA9C-AE12B01B8D34}" presName="parTxOnlySpace" presStyleCnt="0"/>
      <dgm:spPr/>
    </dgm:pt>
    <dgm:pt modelId="{631BE871-1108-41D4-9B20-3DEA6EB467EF}" type="pres">
      <dgm:prSet presAssocID="{CAEEA968-42F1-4202-91AF-23A9E02A3D8E}" presName="parTxOnly" presStyleLbl="node1" presStyleIdx="46" presStyleCnt="47">
        <dgm:presLayoutVars>
          <dgm:chMax val="0"/>
          <dgm:chPref val="0"/>
          <dgm:bulletEnabled val="1"/>
        </dgm:presLayoutVars>
      </dgm:prSet>
      <dgm:spPr/>
    </dgm:pt>
  </dgm:ptLst>
  <dgm:cxnLst>
    <dgm:cxn modelId="{30744D01-2EFE-4B1F-80A8-38B1932E34BA}" srcId="{91979FB0-EE87-4425-822A-1FA4BEA7F08E}" destId="{70F120B7-B30A-49BD-AED7-A8FB1F9A8ECD}" srcOrd="2" destOrd="0" parTransId="{32F2FD61-58EC-4C1C-BC5F-78F969C66819}" sibTransId="{31E393B4-7E08-4B03-8009-4D3EA45C0CCA}"/>
    <dgm:cxn modelId="{DF324904-937D-4FAB-9680-093E3F9E7F6C}" type="presOf" srcId="{455A38A2-3D8F-4364-A886-5337AA77DB6E}" destId="{6F774310-92CA-4D7A-86A6-BD8F96BFE8CB}" srcOrd="0" destOrd="0" presId="urn:microsoft.com/office/officeart/2005/8/layout/chevron1"/>
    <dgm:cxn modelId="{EDFF9B06-D959-4C2F-A8F1-D2F29F0217E4}" srcId="{91979FB0-EE87-4425-822A-1FA4BEA7F08E}" destId="{1E7DE6C2-FD44-40EE-AE39-948E427BB1A0}" srcOrd="1" destOrd="0" parTransId="{502D4467-12B3-4E98-A13A-CF97B5229F04}" sibTransId="{920BF78E-7159-4C0A-8F51-153D8CFA8A6E}"/>
    <dgm:cxn modelId="{F36ED209-E8CB-4413-BA72-8DA8210C7C28}" type="presOf" srcId="{5D7689BB-D820-434E-9054-191E1FA03955}" destId="{7CB5E739-3048-4B42-A49A-066D67C4196A}" srcOrd="0" destOrd="0" presId="urn:microsoft.com/office/officeart/2005/8/layout/chevron1"/>
    <dgm:cxn modelId="{BCE7380E-24C8-4D1C-A71A-2B365EF9E406}" srcId="{91979FB0-EE87-4425-822A-1FA4BEA7F08E}" destId="{3BC58F0A-20D1-47A0-9029-400F219ECC70}" srcOrd="3" destOrd="0" parTransId="{2D8D806E-96DD-4119-AE7F-31258C19AFC7}" sibTransId="{9D709BD9-FA24-4B07-9006-E41517BD367A}"/>
    <dgm:cxn modelId="{D04F7D0E-D2B8-48CA-8037-464467B8916E}" type="presOf" srcId="{91979FB0-EE87-4425-822A-1FA4BEA7F08E}" destId="{115B342C-42DA-4B8C-A51C-31507BEAFF19}" srcOrd="0" destOrd="0" presId="urn:microsoft.com/office/officeart/2005/8/layout/chevron1"/>
    <dgm:cxn modelId="{E055DB11-7DDF-4E1C-A58D-2706518F180A}" srcId="{91979FB0-EE87-4425-822A-1FA4BEA7F08E}" destId="{984863FB-6CF6-4161-8B7D-62B5C98D8D21}" srcOrd="10" destOrd="0" parTransId="{7A5BFBB1-8939-4C26-9DDD-9BBC864B325F}" sibTransId="{72821A8C-1293-4A08-B575-6E5B8FEBE2AE}"/>
    <dgm:cxn modelId="{45B6BF12-03D9-44EE-A2CB-6B5AC8D7F90B}" type="presOf" srcId="{EDF1E08D-A61A-4F59-81EE-107D6E48F778}" destId="{669E40D0-1237-44E1-8F92-120AC1BC5F3D}" srcOrd="0" destOrd="0" presId="urn:microsoft.com/office/officeart/2005/8/layout/chevron1"/>
    <dgm:cxn modelId="{7FBAF71C-0BB9-4888-99DD-04F95BA31586}" srcId="{91979FB0-EE87-4425-822A-1FA4BEA7F08E}" destId="{E56A25AE-4D37-4C9E-8886-39FED99DE57B}" srcOrd="24" destOrd="0" parTransId="{28EABE4A-59A8-4F29-8EAD-449267621351}" sibTransId="{895DCD89-0FEE-4FCE-B0C7-401EA17C2316}"/>
    <dgm:cxn modelId="{644DB21E-4648-40ED-BDF6-D3111E3974C8}" type="presOf" srcId="{3919F5D8-4FAD-4727-BDF9-DC73EB68F681}" destId="{B244F8EF-0A38-44D8-8266-A77BCCCF4DF9}" srcOrd="0" destOrd="0" presId="urn:microsoft.com/office/officeart/2005/8/layout/chevron1"/>
    <dgm:cxn modelId="{12396120-821E-45ED-89FB-7EEC062B12E8}" srcId="{91979FB0-EE87-4425-822A-1FA4BEA7F08E}" destId="{EDF1E08D-A61A-4F59-81EE-107D6E48F778}" srcOrd="15" destOrd="0" parTransId="{4AC8C456-4F32-47DD-AC87-8FB96B05C00E}" sibTransId="{27166659-4E2F-48DD-BC7D-6F4BE45F4B3C}"/>
    <dgm:cxn modelId="{2029CB21-3EE1-45B2-8EF6-EDCFFB4F5498}" srcId="{91979FB0-EE87-4425-822A-1FA4BEA7F08E}" destId="{33B88C63-44A1-4526-8BDF-F989E7C3FE4F}" srcOrd="14" destOrd="0" parTransId="{25C76170-FC53-4443-9C64-46165ECE3648}" sibTransId="{BBBC8BC8-3EBC-4577-8AD0-24F901F49CAB}"/>
    <dgm:cxn modelId="{8D49A722-A94E-4D76-B25A-F82B3149523F}" type="presOf" srcId="{1E7DE6C2-FD44-40EE-AE39-948E427BB1A0}" destId="{9F96766B-3EA6-4D98-8CF3-902D856C88F7}" srcOrd="0" destOrd="0" presId="urn:microsoft.com/office/officeart/2005/8/layout/chevron1"/>
    <dgm:cxn modelId="{07B51223-0261-4B2C-AF4C-49FF1F4AFDFB}" srcId="{91979FB0-EE87-4425-822A-1FA4BEA7F08E}" destId="{3919F5D8-4FAD-4727-BDF9-DC73EB68F681}" srcOrd="40" destOrd="0" parTransId="{3509D25A-BCE6-4600-878A-6E235A66FF98}" sibTransId="{3C682246-7C77-4CF6-8860-2A1B7397B470}"/>
    <dgm:cxn modelId="{5B603923-F716-4CAD-8DA7-D5E891DFE455}" type="presOf" srcId="{D6509D47-F5B6-459C-90FB-79BB412D6C8E}" destId="{2CBE816D-CD99-4915-B107-D56B19BB2D65}" srcOrd="0" destOrd="0" presId="urn:microsoft.com/office/officeart/2005/8/layout/chevron1"/>
    <dgm:cxn modelId="{516C5A25-D29D-461D-9554-2ED6C4D5A032}" srcId="{91979FB0-EE87-4425-822A-1FA4BEA7F08E}" destId="{B87D0408-4417-4E08-9AE5-18CA55DE6C66}" srcOrd="26" destOrd="0" parTransId="{BCA0E85B-8AC9-4211-ACDF-DF96DE4AAC9C}" sibTransId="{F63F6ABF-7589-4D18-BCCA-E8886498389A}"/>
    <dgm:cxn modelId="{CAE8F625-4496-4B07-B410-53D464193EC5}" type="presOf" srcId="{77207035-79FB-434B-87DE-8083FB65E5CC}" destId="{5443B0E9-DD65-4DDE-BFDB-0FD99F3CF672}" srcOrd="0" destOrd="0" presId="urn:microsoft.com/office/officeart/2005/8/layout/chevron1"/>
    <dgm:cxn modelId="{3DDFEB26-6E33-4DC4-9E2E-A72B394CA9A4}" type="presOf" srcId="{D5394441-C92C-4890-B03E-C65AA421BF9F}" destId="{E30B6B40-6058-4530-AB6C-422AC10EBA39}" srcOrd="0" destOrd="0" presId="urn:microsoft.com/office/officeart/2005/8/layout/chevron1"/>
    <dgm:cxn modelId="{72893D2E-AD61-4BC0-89C8-99B29C42C655}" type="presOf" srcId="{70F120B7-B30A-49BD-AED7-A8FB1F9A8ECD}" destId="{1355930F-A7A7-449C-8B9E-2B41D4B9AC9A}" srcOrd="0" destOrd="0" presId="urn:microsoft.com/office/officeart/2005/8/layout/chevron1"/>
    <dgm:cxn modelId="{C6AC732E-4856-474F-82FC-CC8DAECDC138}" type="presOf" srcId="{54D5220C-0555-43F0-9BB6-5A15967EFDD4}" destId="{28AA2079-D5E9-4469-BB4D-1A58B4935E0A}" srcOrd="0" destOrd="0" presId="urn:microsoft.com/office/officeart/2005/8/layout/chevron1"/>
    <dgm:cxn modelId="{692AA42F-76C4-41F8-AFE4-12063669AE07}" type="presOf" srcId="{E1FF6CD2-5AB4-4737-ABAA-06F43C50C69B}" destId="{7F609B7E-E2AC-4847-B574-2549A44DE19E}" srcOrd="0" destOrd="0" presId="urn:microsoft.com/office/officeart/2005/8/layout/chevron1"/>
    <dgm:cxn modelId="{C733BB32-C999-43B2-9785-3723296A7D33}" srcId="{91979FB0-EE87-4425-822A-1FA4BEA7F08E}" destId="{2189610C-5D61-43D7-8823-1CEBB270BA4D}" srcOrd="20" destOrd="0" parTransId="{5AC5B414-8489-40E1-AFF3-56C4A44384F2}" sibTransId="{BF39514A-D05C-4EBB-A414-3DF61757AD80}"/>
    <dgm:cxn modelId="{40D75035-1B17-4F2D-A70D-EA2D50E35CEB}" srcId="{91979FB0-EE87-4425-822A-1FA4BEA7F08E}" destId="{0891AB10-CCAE-46E7-8484-A251A9D6480C}" srcOrd="37" destOrd="0" parTransId="{F105C3C8-F82B-4D2D-9D51-97943398BBA4}" sibTransId="{79EDB0FF-C83D-4E74-8A41-B7E4E42D42C5}"/>
    <dgm:cxn modelId="{6D902C38-94F4-48DF-89C1-E3C88B3533E6}" type="presOf" srcId="{0891AB10-CCAE-46E7-8484-A251A9D6480C}" destId="{B2686FAA-FB9D-4673-AE67-49DE37F71766}" srcOrd="0" destOrd="0" presId="urn:microsoft.com/office/officeart/2005/8/layout/chevron1"/>
    <dgm:cxn modelId="{E9F1B338-B539-4187-8F5F-CBAA986A53EB}" type="presOf" srcId="{E6FDC621-6D88-4EC9-A149-2CB79EFC6CE9}" destId="{3C065952-21CD-4799-86FA-E2A971361FE4}" srcOrd="0" destOrd="0" presId="urn:microsoft.com/office/officeart/2005/8/layout/chevron1"/>
    <dgm:cxn modelId="{5316343A-4C00-4599-8380-6E5A57B6454B}" type="presOf" srcId="{96E11CA4-426A-4B4F-9B1E-B404B9D44DF7}" destId="{9F5350E6-F84C-4980-BF75-43487FDC8D56}" srcOrd="0" destOrd="0" presId="urn:microsoft.com/office/officeart/2005/8/layout/chevron1"/>
    <dgm:cxn modelId="{7BDC2C3F-E378-4E32-819F-20C5B820F696}" type="presOf" srcId="{5D39C2A6-ACFA-475C-94B4-3EBDA2B53102}" destId="{2E05DCCA-AC92-47C0-848B-A9F289F89319}" srcOrd="0" destOrd="0" presId="urn:microsoft.com/office/officeart/2005/8/layout/chevron1"/>
    <dgm:cxn modelId="{56AC3940-60B1-4F78-9565-F5438CB805F3}" type="presOf" srcId="{8E5A4504-E902-47BE-981E-33F05CAE6B03}" destId="{AE884B83-49E5-477E-AB98-DBCA2B468E31}" srcOrd="0" destOrd="0" presId="urn:microsoft.com/office/officeart/2005/8/layout/chevron1"/>
    <dgm:cxn modelId="{A6573D5C-5FF5-453E-BB44-FB2E24688062}" type="presOf" srcId="{CAEEA968-42F1-4202-91AF-23A9E02A3D8E}" destId="{631BE871-1108-41D4-9B20-3DEA6EB467EF}" srcOrd="0" destOrd="0" presId="urn:microsoft.com/office/officeart/2005/8/layout/chevron1"/>
    <dgm:cxn modelId="{FA9CA05D-9AD8-4EE2-AA62-E8CB86AD3779}" type="presOf" srcId="{90E8890A-C1B3-46A4-8BF0-17E6BED71600}" destId="{65A78B7E-9090-47BC-9271-06E0900E3F46}" srcOrd="0" destOrd="0" presId="urn:microsoft.com/office/officeart/2005/8/layout/chevron1"/>
    <dgm:cxn modelId="{0E323F44-1F7C-470F-BE60-3AC715B682E7}" srcId="{91979FB0-EE87-4425-822A-1FA4BEA7F08E}" destId="{77207035-79FB-434B-87DE-8083FB65E5CC}" srcOrd="6" destOrd="0" parTransId="{DAFF674F-13C0-40DA-B838-5655315891F9}" sibTransId="{118E9C3F-7DDC-420F-B9E2-5415BDA08635}"/>
    <dgm:cxn modelId="{85807444-9467-4FF7-BCED-9DAF3FA233BE}" type="presOf" srcId="{F45581E7-372D-44CA-8C10-7A23F29D6E8D}" destId="{52F7E4C5-E2FA-41C8-A8BB-74C9F5971D84}" srcOrd="0" destOrd="0" presId="urn:microsoft.com/office/officeart/2005/8/layout/chevron1"/>
    <dgm:cxn modelId="{C2018D66-62A5-4599-8CA7-AAA4EF86BDF2}" type="presOf" srcId="{EEF5339B-D0A2-4C7E-9318-A16532353349}" destId="{5EB3F87F-A6AE-4CD1-9BBB-7F444CC9E582}" srcOrd="0" destOrd="0" presId="urn:microsoft.com/office/officeart/2005/8/layout/chevron1"/>
    <dgm:cxn modelId="{241FD169-BB25-4F7B-9B38-2A9C45AD6A88}" srcId="{91979FB0-EE87-4425-822A-1FA4BEA7F08E}" destId="{6BF6786E-CE56-450B-AFF5-C36DD23A6A02}" srcOrd="7" destOrd="0" parTransId="{1E4312E2-36CE-4722-91AC-D4CF046DB11D}" sibTransId="{9C7CEA56-A1CF-44C2-898C-FCE9B33D923F}"/>
    <dgm:cxn modelId="{D1529C6A-107D-4EA8-A6E0-9389DDB4A9CC}" type="presOf" srcId="{2DF8DD58-3F64-4572-BEE3-38C2FFADCCF3}" destId="{8EA551BE-EAA1-4A3F-B4A0-D5C4E353A417}" srcOrd="0" destOrd="0" presId="urn:microsoft.com/office/officeart/2005/8/layout/chevron1"/>
    <dgm:cxn modelId="{C722196B-C3C4-42DB-BD7D-1C9EA3548B47}" srcId="{91979FB0-EE87-4425-822A-1FA4BEA7F08E}" destId="{1ED6FE7A-15DA-4794-B547-697F1E5F4471}" srcOrd="19" destOrd="0" parTransId="{7D90098B-B9C7-4B28-853B-FD64FACC0456}" sibTransId="{AA650FC6-4461-4F3C-B601-0A4E5580C370}"/>
    <dgm:cxn modelId="{4120536B-7D0E-4A33-A01B-636ABB0D50DD}" srcId="{91979FB0-EE87-4425-822A-1FA4BEA7F08E}" destId="{E6FDC621-6D88-4EC9-A149-2CB79EFC6CE9}" srcOrd="12" destOrd="0" parTransId="{3EFD9C81-590C-4CB4-B6F8-11DD2BFECFC6}" sibTransId="{2CE6CC19-C2B7-4A69-B00E-DCA3A31F70F9}"/>
    <dgm:cxn modelId="{57F34B4C-D2DE-4D19-8CA3-AE6A4B8CFB88}" type="presOf" srcId="{13BCF9D2-1368-49D0-9DC2-F65BE90831F9}" destId="{76C70DC3-6F4B-4BA4-9725-BC2E394B998D}" srcOrd="0" destOrd="0" presId="urn:microsoft.com/office/officeart/2005/8/layout/chevron1"/>
    <dgm:cxn modelId="{C3FB7B6C-58B4-47AC-AB01-2CAE60255267}" srcId="{91979FB0-EE87-4425-822A-1FA4BEA7F08E}" destId="{0E8FC688-B430-4D84-9349-BB764037521D}" srcOrd="29" destOrd="0" parTransId="{F5DB2C69-2DB7-4A04-B750-7BCE4289F1F1}" sibTransId="{DE3C7A9C-FDB4-4144-92CC-1805A0853DEE}"/>
    <dgm:cxn modelId="{1A85444D-F08A-4FA6-82C3-174790270599}" srcId="{91979FB0-EE87-4425-822A-1FA4BEA7F08E}" destId="{EEF5339B-D0A2-4C7E-9318-A16532353349}" srcOrd="30" destOrd="0" parTransId="{240A3984-0AB3-497D-A457-E1982F1F2E42}" sibTransId="{63B3C4A3-5C59-44A3-B8EA-A3C3A8C051AF}"/>
    <dgm:cxn modelId="{7A67754D-F118-43B7-B1E4-FF4B576D56FC}" type="presOf" srcId="{3BC58F0A-20D1-47A0-9029-400F219ECC70}" destId="{50066CAC-AFFB-48C6-9E92-2F68F6E791EB}" srcOrd="0" destOrd="0" presId="urn:microsoft.com/office/officeart/2005/8/layout/chevron1"/>
    <dgm:cxn modelId="{34148D4D-8AE4-4916-BE0C-42C5A3EF80F6}" type="presOf" srcId="{9CAD9366-90A9-456A-9F12-21B269568936}" destId="{213110E4-B682-4C42-930A-3D4F3E8CF657}" srcOrd="0" destOrd="0" presId="urn:microsoft.com/office/officeart/2005/8/layout/chevron1"/>
    <dgm:cxn modelId="{8BE7264E-B543-495F-95B2-DE891FB7DDB6}" srcId="{91979FB0-EE87-4425-822A-1FA4BEA7F08E}" destId="{F45581E7-372D-44CA-8C10-7A23F29D6E8D}" srcOrd="44" destOrd="0" parTransId="{F0474FCF-C062-4395-9706-9DF258D196E3}" sibTransId="{FC2F3D05-DB02-4354-927D-BA7739258127}"/>
    <dgm:cxn modelId="{057F4B6E-2809-4F0A-8826-E14F2097BE24}" type="presOf" srcId="{C4FED9E9-9961-4712-B9C6-73A90F2F8A69}" destId="{7A46492B-44DD-426F-8CC8-18B46EA01085}" srcOrd="0" destOrd="0" presId="urn:microsoft.com/office/officeart/2005/8/layout/chevron1"/>
    <dgm:cxn modelId="{DB2BBB4F-E298-462C-B42E-FE0F0F8F4D73}" type="presOf" srcId="{0E8FC688-B430-4D84-9349-BB764037521D}" destId="{32E12B29-7834-4BFA-B0E9-4C0BC41421AA}" srcOrd="0" destOrd="0" presId="urn:microsoft.com/office/officeart/2005/8/layout/chevron1"/>
    <dgm:cxn modelId="{C23DC34F-353B-4AD8-A15F-E4F6F69E150E}" type="presOf" srcId="{33B88C63-44A1-4526-8BDF-F989E7C3FE4F}" destId="{EFF3E946-E131-450F-A535-E696C0E5CDB6}" srcOrd="0" destOrd="0" presId="urn:microsoft.com/office/officeart/2005/8/layout/chevron1"/>
    <dgm:cxn modelId="{9DCDE471-11F2-4DE9-981A-16A4EFDE3E9C}" type="presOf" srcId="{B87D0408-4417-4E08-9AE5-18CA55DE6C66}" destId="{CB5ECA36-D093-409A-ABF6-3A57D364E6BD}" srcOrd="0" destOrd="0" presId="urn:microsoft.com/office/officeart/2005/8/layout/chevron1"/>
    <dgm:cxn modelId="{09E60D72-0ADD-4BC5-8212-EEDC3D40D42D}" type="presOf" srcId="{54FB5747-CFFD-4076-8057-C76D83AC3146}" destId="{7979287D-8E73-49C9-9910-85D1397DD6B1}" srcOrd="0" destOrd="0" presId="urn:microsoft.com/office/officeart/2005/8/layout/chevron1"/>
    <dgm:cxn modelId="{0000D652-7183-415B-B6F7-950885EAC012}" type="presOf" srcId="{276DCF5B-C91F-4571-9185-74B973CBFD4D}" destId="{C39F8AA5-DD4C-4191-9B13-BFC93698D6BE}" srcOrd="0" destOrd="0" presId="urn:microsoft.com/office/officeart/2005/8/layout/chevron1"/>
    <dgm:cxn modelId="{D6F71574-F6FE-43AA-9053-94D0F53ADA44}" srcId="{91979FB0-EE87-4425-822A-1FA4BEA7F08E}" destId="{9CAD9366-90A9-456A-9F12-21B269568936}" srcOrd="27" destOrd="0" parTransId="{50E896A9-DD2B-497C-95A7-AF54D55D5D05}" sibTransId="{A03AE070-C553-498E-9103-A4D6BD9DF433}"/>
    <dgm:cxn modelId="{8A264A76-9484-4FF9-980A-7161A78D0C34}" type="presOf" srcId="{569596BF-3FA6-4432-8640-56C1443BD3F7}" destId="{BBED9654-6FF3-44D6-AFE5-7FE21519728C}" srcOrd="0" destOrd="0" presId="urn:microsoft.com/office/officeart/2005/8/layout/chevron1"/>
    <dgm:cxn modelId="{C4C20F57-E3BC-4AB6-9F5B-7E7711A1BBE1}" srcId="{91979FB0-EE87-4425-822A-1FA4BEA7F08E}" destId="{54FB5747-CFFD-4076-8057-C76D83AC3146}" srcOrd="38" destOrd="0" parTransId="{2D27F496-349C-48B4-A8B2-574F16AD089D}" sibTransId="{027F0D2F-16E6-4883-8B43-01F7CD35DC2A}"/>
    <dgm:cxn modelId="{587AF577-ADBD-4909-98C9-52B1F3243F0C}" srcId="{91979FB0-EE87-4425-822A-1FA4BEA7F08E}" destId="{6F825229-F5DD-469D-A525-AA6342D3C0FC}" srcOrd="45" destOrd="0" parTransId="{1C7090BD-C8EB-4EB0-83BB-A7515BA699D3}" sibTransId="{2FED4E5C-4A41-4471-AA9C-AE12B01B8D34}"/>
    <dgm:cxn modelId="{0507B17B-0BF0-4B1B-850A-74805F9C580F}" srcId="{91979FB0-EE87-4425-822A-1FA4BEA7F08E}" destId="{D6509D47-F5B6-459C-90FB-79BB412D6C8E}" srcOrd="32" destOrd="0" parTransId="{C0293B31-3AD8-4AA8-B88A-628DEC4EA886}" sibTransId="{FCE3220A-D1FC-4A28-9ABB-915C4D5C1F01}"/>
    <dgm:cxn modelId="{D0797B7D-C57E-461F-AE87-F5FC66534EFB}" srcId="{91979FB0-EE87-4425-822A-1FA4BEA7F08E}" destId="{90E8890A-C1B3-46A4-8BF0-17E6BED71600}" srcOrd="41" destOrd="0" parTransId="{4A1846F0-C438-4409-B7CA-BD4FBEF80CD7}" sibTransId="{DE454349-8CE4-4B33-8CA6-8D40333C3481}"/>
    <dgm:cxn modelId="{6CF67F7D-73EE-4956-B736-7D1584BFCBF8}" srcId="{91979FB0-EE87-4425-822A-1FA4BEA7F08E}" destId="{D5394441-C92C-4890-B03E-C65AA421BF9F}" srcOrd="35" destOrd="0" parTransId="{D197B422-2822-4FC9-B530-E0F121588BB1}" sibTransId="{9C5EBAB9-9C62-45FB-82BE-620615041086}"/>
    <dgm:cxn modelId="{BD201080-FC35-44B7-ABEA-51E9B02CFEC0}" type="presOf" srcId="{984863FB-6CF6-4161-8B7D-62B5C98D8D21}" destId="{73CC7D1D-06CD-4C58-B964-64E6BF033A15}" srcOrd="0" destOrd="0" presId="urn:microsoft.com/office/officeart/2005/8/layout/chevron1"/>
    <dgm:cxn modelId="{9DF49881-7D32-4F36-B376-640D401647D5}" srcId="{91979FB0-EE87-4425-822A-1FA4BEA7F08E}" destId="{36DE1052-4C48-4E30-89FC-F4804C71B810}" srcOrd="34" destOrd="0" parTransId="{7CECB865-0BC2-438F-952C-73A7B280FC2F}" sibTransId="{DD43B3DA-4D4A-4246-A9A4-04BE210B3E50}"/>
    <dgm:cxn modelId="{ED344984-7CF3-47BB-AD2E-877D28E1BC28}" srcId="{91979FB0-EE87-4425-822A-1FA4BEA7F08E}" destId="{276DCF5B-C91F-4571-9185-74B973CBFD4D}" srcOrd="36" destOrd="0" parTransId="{87760C28-A012-427E-B4B5-5F4316160B6E}" sibTransId="{8B9AC2D2-7DD4-441D-BDF4-AF39DFB3582C}"/>
    <dgm:cxn modelId="{53088484-2FE3-4785-A22D-9C851FDC8773}" srcId="{91979FB0-EE87-4425-822A-1FA4BEA7F08E}" destId="{5D39C2A6-ACFA-475C-94B4-3EBDA2B53102}" srcOrd="16" destOrd="0" parTransId="{D53BE276-E318-4722-906F-4622566ADD7A}" sibTransId="{E088C834-DBF9-48F5-A875-7C99BE7EACF5}"/>
    <dgm:cxn modelId="{32AB8785-A2B3-4C18-945F-0CF630B07998}" srcId="{91979FB0-EE87-4425-822A-1FA4BEA7F08E}" destId="{2DF8DD58-3F64-4572-BEE3-38C2FFADCCF3}" srcOrd="42" destOrd="0" parTransId="{675691DA-65E6-4028-AA26-844D87F2E58C}" sibTransId="{EE615260-528A-49B6-8E8F-776C2300059F}"/>
    <dgm:cxn modelId="{F4D77D87-5B89-4A19-B63C-12975E5F272A}" srcId="{91979FB0-EE87-4425-822A-1FA4BEA7F08E}" destId="{6666D7F5-E4E0-4439-AABC-E2402974CD3B}" srcOrd="22" destOrd="0" parTransId="{69B5DCD9-609E-4E0B-BC4C-02D8B48923E6}" sibTransId="{83775C9E-F075-454C-8BBA-8D5C575A6DFF}"/>
    <dgm:cxn modelId="{D650EE88-8B39-41DA-99F4-44C7BDA9A3DA}" type="presOf" srcId="{E8AD6003-5519-4386-BA92-022D371C9689}" destId="{4832EE1F-3BF1-42C5-875D-B40D49B5288B}" srcOrd="0" destOrd="0" presId="urn:microsoft.com/office/officeart/2005/8/layout/chevron1"/>
    <dgm:cxn modelId="{D4B3278A-074B-432B-BCA2-BF7BF8121AE6}" srcId="{91979FB0-EE87-4425-822A-1FA4BEA7F08E}" destId="{C4FED9E9-9961-4712-B9C6-73A90F2F8A69}" srcOrd="9" destOrd="0" parTransId="{6361B484-1D97-47CA-BBB0-25A13C4BD103}" sibTransId="{C1916B19-749E-40A2-95F1-8AB5368EBD54}"/>
    <dgm:cxn modelId="{F241FD8E-3E31-4C1A-B07A-BF6CB1206302}" type="presOf" srcId="{2189610C-5D61-43D7-8823-1CEBB270BA4D}" destId="{88F30D80-CF3A-4FBC-85E3-296D1B2A1276}" srcOrd="0" destOrd="0" presId="urn:microsoft.com/office/officeart/2005/8/layout/chevron1"/>
    <dgm:cxn modelId="{E34E0D90-2445-43C8-B071-11EAB2AF76D8}" type="presOf" srcId="{36DE1052-4C48-4E30-89FC-F4804C71B810}" destId="{81B48178-D50C-4EC8-ACE8-5244AA005A18}" srcOrd="0" destOrd="0" presId="urn:microsoft.com/office/officeart/2005/8/layout/chevron1"/>
    <dgm:cxn modelId="{62EC419A-0640-466C-9C9C-B6F44FBAA795}" srcId="{91979FB0-EE87-4425-822A-1FA4BEA7F08E}" destId="{A90FB622-8DB8-4CC8-AEBE-552A76549F9C}" srcOrd="21" destOrd="0" parTransId="{313FA127-DDFE-4B1C-86DE-2779F8402F7C}" sibTransId="{333CEA84-C111-4FC1-834E-66CCA2FE6E02}"/>
    <dgm:cxn modelId="{7AABB39D-91F3-4818-82D6-A07429D86DA1}" srcId="{91979FB0-EE87-4425-822A-1FA4BEA7F08E}" destId="{92458F14-DD80-4209-BC31-443693442DCD}" srcOrd="4" destOrd="0" parTransId="{D65665E5-51D9-4E74-94AA-0ECA746B8627}" sibTransId="{EB991DCA-C4CC-4C14-BE70-72512152C03E}"/>
    <dgm:cxn modelId="{807B4EA5-13EE-480B-82B8-B36A8BCDD686}" srcId="{91979FB0-EE87-4425-822A-1FA4BEA7F08E}" destId="{E8AD6003-5519-4386-BA92-022D371C9689}" srcOrd="39" destOrd="0" parTransId="{D6B60E8B-3E3D-497E-8BDE-81B795F93A71}" sibTransId="{FB09D72E-6879-420E-8490-C874132D98E6}"/>
    <dgm:cxn modelId="{924EBDA8-615B-4000-A81C-FA369F55E885}" srcId="{91979FB0-EE87-4425-822A-1FA4BEA7F08E}" destId="{2BF27F72-2309-4022-B9A2-E3E226A058B8}" srcOrd="28" destOrd="0" parTransId="{9AA72EC7-25D5-44A0-97B6-432735C91903}" sibTransId="{2219B23D-9A61-4624-B07B-CCD7312E4429}"/>
    <dgm:cxn modelId="{63AB0AA9-FB43-4919-BCC2-EF82EB431862}" srcId="{91979FB0-EE87-4425-822A-1FA4BEA7F08E}" destId="{569596BF-3FA6-4432-8640-56C1443BD3F7}" srcOrd="25" destOrd="0" parTransId="{22B160B0-EE16-4C8B-8DB9-48BF88E307D9}" sibTransId="{ED532F24-CA42-43FC-AF1B-065A56E1AB13}"/>
    <dgm:cxn modelId="{FFA650AD-9893-43F4-9BC5-F8F19375C9ED}" type="presOf" srcId="{6BF6786E-CE56-450B-AFF5-C36DD23A6A02}" destId="{D532D95E-8E29-4DF6-9CA8-706700B5099A}" srcOrd="0" destOrd="0" presId="urn:microsoft.com/office/officeart/2005/8/layout/chevron1"/>
    <dgm:cxn modelId="{E1C0B5B9-2F0F-431C-8CB6-2A2410F9E8FB}" srcId="{91979FB0-EE87-4425-822A-1FA4BEA7F08E}" destId="{2B36FF42-10DA-434F-8EAC-87AA82A00CF2}" srcOrd="11" destOrd="0" parTransId="{422DDEDF-5954-4103-9BCB-DDCEB4CD8657}" sibTransId="{C2583CAC-AC4A-451C-8A06-29F52C1E5378}"/>
    <dgm:cxn modelId="{E25BFFBC-A97E-4AEF-B35D-07450342961E}" type="presOf" srcId="{30397097-F393-4009-B5FC-C8F316E7C49E}" destId="{9C96138D-1899-4B2C-93D5-4F5867BB7B75}" srcOrd="0" destOrd="0" presId="urn:microsoft.com/office/officeart/2005/8/layout/chevron1"/>
    <dgm:cxn modelId="{334107BD-BF8F-4678-91C9-E7B078928C36}" srcId="{91979FB0-EE87-4425-822A-1FA4BEA7F08E}" destId="{CAEEA968-42F1-4202-91AF-23A9E02A3D8E}" srcOrd="46" destOrd="0" parTransId="{4303AB0B-051B-451B-9B09-74F7D7BEC345}" sibTransId="{B39AF3D1-379C-43EC-A9FA-FDAC05B483AC}"/>
    <dgm:cxn modelId="{050FCAC7-81CB-4C19-87ED-0E8A4E8FC342}" type="presOf" srcId="{92458F14-DD80-4209-BC31-443693442DCD}" destId="{61E87D08-0EAE-405F-853B-C948C677BEE3}" srcOrd="0" destOrd="0" presId="urn:microsoft.com/office/officeart/2005/8/layout/chevron1"/>
    <dgm:cxn modelId="{7B4E3DC8-497D-4F5C-8B08-5373F6057E4C}" srcId="{91979FB0-EE87-4425-822A-1FA4BEA7F08E}" destId="{8E5A4504-E902-47BE-981E-33F05CAE6B03}" srcOrd="31" destOrd="0" parTransId="{D39A6661-02CE-4300-BA9F-91B07FBB058B}" sibTransId="{790B7711-6BEE-4F1A-B409-03F10A2CA77A}"/>
    <dgm:cxn modelId="{6548A6C8-0B92-4812-B5EC-A8A3DEE2A1DA}" type="presOf" srcId="{6F825229-F5DD-469D-A525-AA6342D3C0FC}" destId="{366A4F1C-B86A-4ACC-9F67-7C37038206B7}" srcOrd="0" destOrd="0" presId="urn:microsoft.com/office/officeart/2005/8/layout/chevron1"/>
    <dgm:cxn modelId="{BA771CCA-EDF0-4C11-A31C-F59BF9C6363B}" srcId="{91979FB0-EE87-4425-822A-1FA4BEA7F08E}" destId="{96E11CA4-426A-4B4F-9B1E-B404B9D44DF7}" srcOrd="8" destOrd="0" parTransId="{0A391A05-6413-497C-BC43-861E6F8A6A14}" sibTransId="{A2CC1DAB-A2B9-410A-BD29-7AFB9D0427B8}"/>
    <dgm:cxn modelId="{7A0608CB-B9B5-415F-9F5D-9120D76F32AF}" type="presOf" srcId="{E56A25AE-4D37-4C9E-8886-39FED99DE57B}" destId="{F3505FFB-59F7-489F-A995-5BAD30193203}" srcOrd="0" destOrd="0" presId="urn:microsoft.com/office/officeart/2005/8/layout/chevron1"/>
    <dgm:cxn modelId="{47E0E6CD-4C03-419C-97B6-4B296E147854}" type="presOf" srcId="{2B36FF42-10DA-434F-8EAC-87AA82A00CF2}" destId="{66BAEFFC-C3EB-4F50-8F8F-6A4469D2DEA0}" srcOrd="0" destOrd="0" presId="urn:microsoft.com/office/officeart/2005/8/layout/chevron1"/>
    <dgm:cxn modelId="{1EC819D2-8708-42DD-A38C-80E1A5F133F3}" type="presOf" srcId="{6666D7F5-E4E0-4439-AABC-E2402974CD3B}" destId="{CC0504BD-06F7-4E90-BAD6-71F75AEACD8B}" srcOrd="0" destOrd="0" presId="urn:microsoft.com/office/officeart/2005/8/layout/chevron1"/>
    <dgm:cxn modelId="{5AF73AD2-55F3-4C9F-B356-D24FA0B7616F}" srcId="{91979FB0-EE87-4425-822A-1FA4BEA7F08E}" destId="{455A38A2-3D8F-4364-A886-5337AA77DB6E}" srcOrd="13" destOrd="0" parTransId="{6797FFEE-1EA8-438D-83B3-FC16D96A8628}" sibTransId="{9477357F-9933-4AF8-ABE6-CDA78C446EA0}"/>
    <dgm:cxn modelId="{DAFD7FD2-FF7F-4FC6-BDAC-1AD5B91DCE7D}" srcId="{91979FB0-EE87-4425-822A-1FA4BEA7F08E}" destId="{54D5220C-0555-43F0-9BB6-5A15967EFDD4}" srcOrd="18" destOrd="0" parTransId="{A32927E6-9B79-4D58-95A5-69DC9CF01C2E}" sibTransId="{CEA741B1-EB47-4D0F-9866-63434784E8E6}"/>
    <dgm:cxn modelId="{8D66A2D7-D00D-49D2-AE6F-96351AD24260}" type="presOf" srcId="{217803F3-5FA0-4325-A5CF-2D2905237B49}" destId="{248C77B3-9B5F-4A59-945B-BB330DBFB5B7}" srcOrd="0" destOrd="0" presId="urn:microsoft.com/office/officeart/2005/8/layout/chevron1"/>
    <dgm:cxn modelId="{D0287DD8-A98D-4472-886A-1085CC22D5ED}" type="presOf" srcId="{A90FB622-8DB8-4CC8-AEBE-552A76549F9C}" destId="{6132BD19-C5A7-46E6-86B4-E935E1EDF485}" srcOrd="0" destOrd="0" presId="urn:microsoft.com/office/officeart/2005/8/layout/chevron1"/>
    <dgm:cxn modelId="{3781BFDA-9F8A-487A-8FBB-DE7DD3323DA1}" srcId="{91979FB0-EE87-4425-822A-1FA4BEA7F08E}" destId="{5D7689BB-D820-434E-9054-191E1FA03955}" srcOrd="43" destOrd="0" parTransId="{52D996B6-75F7-4C8D-AAB1-26FEC661B605}" sibTransId="{04D78FE7-000C-4CE2-98C9-B6C86528A1F5}"/>
    <dgm:cxn modelId="{4AB788EF-B1B6-46C5-84D3-07608D20DB9C}" srcId="{91979FB0-EE87-4425-822A-1FA4BEA7F08E}" destId="{F648349F-6916-443A-9364-9A9CAE57AC72}" srcOrd="5" destOrd="0" parTransId="{9DD00BE9-2BD1-40EF-AF40-F810E09B4C54}" sibTransId="{F2028934-7D5A-4F2C-9AD1-AF0A17FE7A0B}"/>
    <dgm:cxn modelId="{5FF52BF0-E88D-42C3-B1BA-004FC09627CB}" type="presOf" srcId="{2BF27F72-2309-4022-B9A2-E3E226A058B8}" destId="{F99F1875-7736-4865-87C1-26D93DF6F094}" srcOrd="0" destOrd="0" presId="urn:microsoft.com/office/officeart/2005/8/layout/chevron1"/>
    <dgm:cxn modelId="{899A28F1-BFF8-408C-ADDB-9E57375B2B6D}" type="presOf" srcId="{1ED6FE7A-15DA-4794-B547-697F1E5F4471}" destId="{4C695CF5-7985-4A7A-B07B-CC911B1DE07E}" srcOrd="0" destOrd="0" presId="urn:microsoft.com/office/officeart/2005/8/layout/chevron1"/>
    <dgm:cxn modelId="{CC257AF2-1FC6-4F37-B0DF-AAB3D8512FD1}" srcId="{91979FB0-EE87-4425-822A-1FA4BEA7F08E}" destId="{30397097-F393-4009-B5FC-C8F316E7C49E}" srcOrd="33" destOrd="0" parTransId="{0A8DBD6B-A01F-4249-94D7-524F7F91209C}" sibTransId="{5AD88067-FBFC-4F13-AA4E-52A721AA14A3}"/>
    <dgm:cxn modelId="{A795EAF8-43C1-429E-AD68-314AE6C16B30}" type="presOf" srcId="{F648349F-6916-443A-9364-9A9CAE57AC72}" destId="{27FF5AFA-C8EC-491B-870C-9C230239DC1B}" srcOrd="0" destOrd="0" presId="urn:microsoft.com/office/officeart/2005/8/layout/chevron1"/>
    <dgm:cxn modelId="{E91F1BFA-3C06-48D0-ADBD-1B4FA2B6A0EE}" srcId="{91979FB0-EE87-4425-822A-1FA4BEA7F08E}" destId="{E1FF6CD2-5AB4-4737-ABAA-06F43C50C69B}" srcOrd="0" destOrd="0" parTransId="{194B3918-C156-470A-AA3E-07B6125ADF16}" sibTransId="{52F61E2F-071C-414D-9181-9C90B39468FE}"/>
    <dgm:cxn modelId="{B42B0EFC-FE5C-40F1-8785-267355C1326F}" srcId="{91979FB0-EE87-4425-822A-1FA4BEA7F08E}" destId="{13BCF9D2-1368-49D0-9DC2-F65BE90831F9}" srcOrd="23" destOrd="0" parTransId="{BF777028-9BD0-46A9-9B6B-464BB3482E06}" sibTransId="{996497EE-BAA6-4DAE-9220-07E530244CCE}"/>
    <dgm:cxn modelId="{589D61FE-2A55-4670-AB4B-EC96E4C2123F}" srcId="{91979FB0-EE87-4425-822A-1FA4BEA7F08E}" destId="{217803F3-5FA0-4325-A5CF-2D2905237B49}" srcOrd="17" destOrd="0" parTransId="{19803215-7B55-4050-A7B6-E63908B7B284}" sibTransId="{70C05DE4-0F64-4820-BF06-A5C39CF8368E}"/>
    <dgm:cxn modelId="{C89BE476-E142-442A-B008-9CA36750223E}" type="presParOf" srcId="{115B342C-42DA-4B8C-A51C-31507BEAFF19}" destId="{7F609B7E-E2AC-4847-B574-2549A44DE19E}" srcOrd="0" destOrd="0" presId="urn:microsoft.com/office/officeart/2005/8/layout/chevron1"/>
    <dgm:cxn modelId="{6FF5101E-F4FB-4CBD-842A-CF62E3470F5A}" type="presParOf" srcId="{115B342C-42DA-4B8C-A51C-31507BEAFF19}" destId="{8076541E-47BF-489E-A71A-1E2F7FBA4525}" srcOrd="1" destOrd="0" presId="urn:microsoft.com/office/officeart/2005/8/layout/chevron1"/>
    <dgm:cxn modelId="{E54E4D3C-3F7C-4AAD-8A6D-FBE70A222974}" type="presParOf" srcId="{115B342C-42DA-4B8C-A51C-31507BEAFF19}" destId="{9F96766B-3EA6-4D98-8CF3-902D856C88F7}" srcOrd="2" destOrd="0" presId="urn:microsoft.com/office/officeart/2005/8/layout/chevron1"/>
    <dgm:cxn modelId="{CD7EBFE9-E4A8-4352-B757-400B26C86A37}" type="presParOf" srcId="{115B342C-42DA-4B8C-A51C-31507BEAFF19}" destId="{8616F1C0-F6EF-4E02-B5FA-D33FB3AE7210}" srcOrd="3" destOrd="0" presId="urn:microsoft.com/office/officeart/2005/8/layout/chevron1"/>
    <dgm:cxn modelId="{F665614D-703B-49AA-9104-80E4E9B9D64E}" type="presParOf" srcId="{115B342C-42DA-4B8C-A51C-31507BEAFF19}" destId="{1355930F-A7A7-449C-8B9E-2B41D4B9AC9A}" srcOrd="4" destOrd="0" presId="urn:microsoft.com/office/officeart/2005/8/layout/chevron1"/>
    <dgm:cxn modelId="{81258269-BB6E-4050-8D4C-C77E615356A4}" type="presParOf" srcId="{115B342C-42DA-4B8C-A51C-31507BEAFF19}" destId="{2C61D8E1-6598-4329-8B2C-EB48F2AB1D6D}" srcOrd="5" destOrd="0" presId="urn:microsoft.com/office/officeart/2005/8/layout/chevron1"/>
    <dgm:cxn modelId="{6A8C0A68-AAC4-4AC6-8ABD-49347C27B1FA}" type="presParOf" srcId="{115B342C-42DA-4B8C-A51C-31507BEAFF19}" destId="{50066CAC-AFFB-48C6-9E92-2F68F6E791EB}" srcOrd="6" destOrd="0" presId="urn:microsoft.com/office/officeart/2005/8/layout/chevron1"/>
    <dgm:cxn modelId="{066EF829-0468-4E25-AB52-4E118D4EEF08}" type="presParOf" srcId="{115B342C-42DA-4B8C-A51C-31507BEAFF19}" destId="{2D230447-E41D-4A3C-936B-6DF19F4BFEA4}" srcOrd="7" destOrd="0" presId="urn:microsoft.com/office/officeart/2005/8/layout/chevron1"/>
    <dgm:cxn modelId="{DDD4F2BB-2B3B-4D51-90F0-C734567560CC}" type="presParOf" srcId="{115B342C-42DA-4B8C-A51C-31507BEAFF19}" destId="{61E87D08-0EAE-405F-853B-C948C677BEE3}" srcOrd="8" destOrd="0" presId="urn:microsoft.com/office/officeart/2005/8/layout/chevron1"/>
    <dgm:cxn modelId="{388D3884-ECD7-4350-8931-AD187A503FF0}" type="presParOf" srcId="{115B342C-42DA-4B8C-A51C-31507BEAFF19}" destId="{9AFC4224-4C88-49AA-8201-EAFDAA47236E}" srcOrd="9" destOrd="0" presId="urn:microsoft.com/office/officeart/2005/8/layout/chevron1"/>
    <dgm:cxn modelId="{13D94BFF-B2BC-48EA-BC08-5B8762329950}" type="presParOf" srcId="{115B342C-42DA-4B8C-A51C-31507BEAFF19}" destId="{27FF5AFA-C8EC-491B-870C-9C230239DC1B}" srcOrd="10" destOrd="0" presId="urn:microsoft.com/office/officeart/2005/8/layout/chevron1"/>
    <dgm:cxn modelId="{4CC6C6E0-A023-4A28-A37E-ABA7AB04F4D0}" type="presParOf" srcId="{115B342C-42DA-4B8C-A51C-31507BEAFF19}" destId="{C83F65D2-EE3D-4E75-89A5-09D4A496EA10}" srcOrd="11" destOrd="0" presId="urn:microsoft.com/office/officeart/2005/8/layout/chevron1"/>
    <dgm:cxn modelId="{53A8DA57-CA0F-4CE7-962B-484154272F49}" type="presParOf" srcId="{115B342C-42DA-4B8C-A51C-31507BEAFF19}" destId="{5443B0E9-DD65-4DDE-BFDB-0FD99F3CF672}" srcOrd="12" destOrd="0" presId="urn:microsoft.com/office/officeart/2005/8/layout/chevron1"/>
    <dgm:cxn modelId="{FAC8798C-EB0F-4886-AA58-7C9BBB5DEF0B}" type="presParOf" srcId="{115B342C-42DA-4B8C-A51C-31507BEAFF19}" destId="{7F84752B-8D7F-40B4-A1F5-1B2F434D5286}" srcOrd="13" destOrd="0" presId="urn:microsoft.com/office/officeart/2005/8/layout/chevron1"/>
    <dgm:cxn modelId="{3FCBD175-93C1-480B-9E05-23D360BF0266}" type="presParOf" srcId="{115B342C-42DA-4B8C-A51C-31507BEAFF19}" destId="{D532D95E-8E29-4DF6-9CA8-706700B5099A}" srcOrd="14" destOrd="0" presId="urn:microsoft.com/office/officeart/2005/8/layout/chevron1"/>
    <dgm:cxn modelId="{A8364086-A5F0-430B-AEB7-D93537CCFB68}" type="presParOf" srcId="{115B342C-42DA-4B8C-A51C-31507BEAFF19}" destId="{C77AA9D1-4BC9-4093-9B88-09A306851C74}" srcOrd="15" destOrd="0" presId="urn:microsoft.com/office/officeart/2005/8/layout/chevron1"/>
    <dgm:cxn modelId="{E1B24E84-7F97-4E7A-9B7F-176588AB75A1}" type="presParOf" srcId="{115B342C-42DA-4B8C-A51C-31507BEAFF19}" destId="{9F5350E6-F84C-4980-BF75-43487FDC8D56}" srcOrd="16" destOrd="0" presId="urn:microsoft.com/office/officeart/2005/8/layout/chevron1"/>
    <dgm:cxn modelId="{BDE8BD3C-313C-4D8C-9A05-3EC4EBC3755A}" type="presParOf" srcId="{115B342C-42DA-4B8C-A51C-31507BEAFF19}" destId="{08A75441-0AF8-4FC1-A9D8-CA618942074A}" srcOrd="17" destOrd="0" presId="urn:microsoft.com/office/officeart/2005/8/layout/chevron1"/>
    <dgm:cxn modelId="{D85F11AF-5697-4CF2-9AB9-058A187FCFEC}" type="presParOf" srcId="{115B342C-42DA-4B8C-A51C-31507BEAFF19}" destId="{7A46492B-44DD-426F-8CC8-18B46EA01085}" srcOrd="18" destOrd="0" presId="urn:microsoft.com/office/officeart/2005/8/layout/chevron1"/>
    <dgm:cxn modelId="{66059448-064D-4E08-ACCA-25613F215FCD}" type="presParOf" srcId="{115B342C-42DA-4B8C-A51C-31507BEAFF19}" destId="{ED4C4637-B158-4518-8D9B-464F5F20E556}" srcOrd="19" destOrd="0" presId="urn:microsoft.com/office/officeart/2005/8/layout/chevron1"/>
    <dgm:cxn modelId="{AD4734FD-4B93-43C2-8670-EC47E4C4E4C5}" type="presParOf" srcId="{115B342C-42DA-4B8C-A51C-31507BEAFF19}" destId="{73CC7D1D-06CD-4C58-B964-64E6BF033A15}" srcOrd="20" destOrd="0" presId="urn:microsoft.com/office/officeart/2005/8/layout/chevron1"/>
    <dgm:cxn modelId="{2DC86D72-B225-4A4A-92AA-8AA2F544D8AF}" type="presParOf" srcId="{115B342C-42DA-4B8C-A51C-31507BEAFF19}" destId="{332519FB-4928-48F8-B832-6CACB951D0A0}" srcOrd="21" destOrd="0" presId="urn:microsoft.com/office/officeart/2005/8/layout/chevron1"/>
    <dgm:cxn modelId="{737D5F77-DA14-4394-8CE6-4AAA5EE8FE6C}" type="presParOf" srcId="{115B342C-42DA-4B8C-A51C-31507BEAFF19}" destId="{66BAEFFC-C3EB-4F50-8F8F-6A4469D2DEA0}" srcOrd="22" destOrd="0" presId="urn:microsoft.com/office/officeart/2005/8/layout/chevron1"/>
    <dgm:cxn modelId="{4A220D44-D94D-49A9-9478-929A1466493B}" type="presParOf" srcId="{115B342C-42DA-4B8C-A51C-31507BEAFF19}" destId="{8ADCF1AD-CE1A-42EF-82F0-684AE243F287}" srcOrd="23" destOrd="0" presId="urn:microsoft.com/office/officeart/2005/8/layout/chevron1"/>
    <dgm:cxn modelId="{4DE947CE-4E5D-4607-80EB-91AE7C1F21E9}" type="presParOf" srcId="{115B342C-42DA-4B8C-A51C-31507BEAFF19}" destId="{3C065952-21CD-4799-86FA-E2A971361FE4}" srcOrd="24" destOrd="0" presId="urn:microsoft.com/office/officeart/2005/8/layout/chevron1"/>
    <dgm:cxn modelId="{63E12185-D6F8-47BA-A78F-88BCEB963621}" type="presParOf" srcId="{115B342C-42DA-4B8C-A51C-31507BEAFF19}" destId="{53B7D5A2-E2F8-4B79-A369-E21145955C3E}" srcOrd="25" destOrd="0" presId="urn:microsoft.com/office/officeart/2005/8/layout/chevron1"/>
    <dgm:cxn modelId="{D328F210-DAE1-4115-AFDD-08A99C218BF0}" type="presParOf" srcId="{115B342C-42DA-4B8C-A51C-31507BEAFF19}" destId="{6F774310-92CA-4D7A-86A6-BD8F96BFE8CB}" srcOrd="26" destOrd="0" presId="urn:microsoft.com/office/officeart/2005/8/layout/chevron1"/>
    <dgm:cxn modelId="{D70CEC20-66E7-4E4B-A51D-EF37BA26CDA3}" type="presParOf" srcId="{115B342C-42DA-4B8C-A51C-31507BEAFF19}" destId="{48FD9707-5D89-40C6-943A-A32A3DE8652E}" srcOrd="27" destOrd="0" presId="urn:microsoft.com/office/officeart/2005/8/layout/chevron1"/>
    <dgm:cxn modelId="{DC335BE0-6E0D-4275-9FAF-FE2B40929D9C}" type="presParOf" srcId="{115B342C-42DA-4B8C-A51C-31507BEAFF19}" destId="{EFF3E946-E131-450F-A535-E696C0E5CDB6}" srcOrd="28" destOrd="0" presId="urn:microsoft.com/office/officeart/2005/8/layout/chevron1"/>
    <dgm:cxn modelId="{57EB1773-C193-49CC-B90A-8113FFDB4109}" type="presParOf" srcId="{115B342C-42DA-4B8C-A51C-31507BEAFF19}" destId="{4FC75D34-6C50-4CA3-89BC-A7DBB2C492DF}" srcOrd="29" destOrd="0" presId="urn:microsoft.com/office/officeart/2005/8/layout/chevron1"/>
    <dgm:cxn modelId="{38584974-7AA2-4C5F-B384-C6BA3D5EBA66}" type="presParOf" srcId="{115B342C-42DA-4B8C-A51C-31507BEAFF19}" destId="{669E40D0-1237-44E1-8F92-120AC1BC5F3D}" srcOrd="30" destOrd="0" presId="urn:microsoft.com/office/officeart/2005/8/layout/chevron1"/>
    <dgm:cxn modelId="{C3127C8D-51EA-4A84-8EE0-913A334606EA}" type="presParOf" srcId="{115B342C-42DA-4B8C-A51C-31507BEAFF19}" destId="{3DFAA30E-E307-4D33-8949-48932AA99DD7}" srcOrd="31" destOrd="0" presId="urn:microsoft.com/office/officeart/2005/8/layout/chevron1"/>
    <dgm:cxn modelId="{F818F84D-8D6C-4D7E-8724-D40C59BA9A10}" type="presParOf" srcId="{115B342C-42DA-4B8C-A51C-31507BEAFF19}" destId="{2E05DCCA-AC92-47C0-848B-A9F289F89319}" srcOrd="32" destOrd="0" presId="urn:microsoft.com/office/officeart/2005/8/layout/chevron1"/>
    <dgm:cxn modelId="{C872BC51-8EEB-4780-996C-B06D3A74EE0A}" type="presParOf" srcId="{115B342C-42DA-4B8C-A51C-31507BEAFF19}" destId="{BB27174C-7C21-45AA-88E9-015638D06397}" srcOrd="33" destOrd="0" presId="urn:microsoft.com/office/officeart/2005/8/layout/chevron1"/>
    <dgm:cxn modelId="{47E7C18F-BD7E-4D27-A293-C201F38FFF80}" type="presParOf" srcId="{115B342C-42DA-4B8C-A51C-31507BEAFF19}" destId="{248C77B3-9B5F-4A59-945B-BB330DBFB5B7}" srcOrd="34" destOrd="0" presId="urn:microsoft.com/office/officeart/2005/8/layout/chevron1"/>
    <dgm:cxn modelId="{D10F8233-4747-4D36-9352-B1AD5FC2AA74}" type="presParOf" srcId="{115B342C-42DA-4B8C-A51C-31507BEAFF19}" destId="{46C505E6-96FD-4C7A-B333-378F0B4CAC3A}" srcOrd="35" destOrd="0" presId="urn:microsoft.com/office/officeart/2005/8/layout/chevron1"/>
    <dgm:cxn modelId="{0E248CCB-2A4E-4B9D-BC02-E9EB05D1235E}" type="presParOf" srcId="{115B342C-42DA-4B8C-A51C-31507BEAFF19}" destId="{28AA2079-D5E9-4469-BB4D-1A58B4935E0A}" srcOrd="36" destOrd="0" presId="urn:microsoft.com/office/officeart/2005/8/layout/chevron1"/>
    <dgm:cxn modelId="{4483B018-3D29-44A3-9B4E-9C55A3B3EE22}" type="presParOf" srcId="{115B342C-42DA-4B8C-A51C-31507BEAFF19}" destId="{2BF5FFF6-9153-4D35-8C1A-351011A3A6D0}" srcOrd="37" destOrd="0" presId="urn:microsoft.com/office/officeart/2005/8/layout/chevron1"/>
    <dgm:cxn modelId="{E1F2FC5C-2444-498D-820C-2950993C5789}" type="presParOf" srcId="{115B342C-42DA-4B8C-A51C-31507BEAFF19}" destId="{4C695CF5-7985-4A7A-B07B-CC911B1DE07E}" srcOrd="38" destOrd="0" presId="urn:microsoft.com/office/officeart/2005/8/layout/chevron1"/>
    <dgm:cxn modelId="{60EF7068-BA62-4A20-8861-FAB54FDFB69B}" type="presParOf" srcId="{115B342C-42DA-4B8C-A51C-31507BEAFF19}" destId="{2E57C92B-CE47-4963-B5C1-A99A52D147C1}" srcOrd="39" destOrd="0" presId="urn:microsoft.com/office/officeart/2005/8/layout/chevron1"/>
    <dgm:cxn modelId="{95D5A85E-F05C-4D6B-B21B-941066A8F115}" type="presParOf" srcId="{115B342C-42DA-4B8C-A51C-31507BEAFF19}" destId="{88F30D80-CF3A-4FBC-85E3-296D1B2A1276}" srcOrd="40" destOrd="0" presId="urn:microsoft.com/office/officeart/2005/8/layout/chevron1"/>
    <dgm:cxn modelId="{DE923B09-478F-410F-9D22-D5E5CBBA399D}" type="presParOf" srcId="{115B342C-42DA-4B8C-A51C-31507BEAFF19}" destId="{675E7557-DBCC-4CC2-A6DB-A0414D809EC7}" srcOrd="41" destOrd="0" presId="urn:microsoft.com/office/officeart/2005/8/layout/chevron1"/>
    <dgm:cxn modelId="{EA205EB4-055F-4700-B459-1D443FC41562}" type="presParOf" srcId="{115B342C-42DA-4B8C-A51C-31507BEAFF19}" destId="{6132BD19-C5A7-46E6-86B4-E935E1EDF485}" srcOrd="42" destOrd="0" presId="urn:microsoft.com/office/officeart/2005/8/layout/chevron1"/>
    <dgm:cxn modelId="{ECC6F834-FED9-4ADE-92C8-C157D02DA5ED}" type="presParOf" srcId="{115B342C-42DA-4B8C-A51C-31507BEAFF19}" destId="{6DE77678-D3CE-4269-9654-79D321A6B355}" srcOrd="43" destOrd="0" presId="urn:microsoft.com/office/officeart/2005/8/layout/chevron1"/>
    <dgm:cxn modelId="{F24AE136-30F7-4E92-B4DE-DFCB5EFC9C14}" type="presParOf" srcId="{115B342C-42DA-4B8C-A51C-31507BEAFF19}" destId="{CC0504BD-06F7-4E90-BAD6-71F75AEACD8B}" srcOrd="44" destOrd="0" presId="urn:microsoft.com/office/officeart/2005/8/layout/chevron1"/>
    <dgm:cxn modelId="{81E01C85-26F4-4648-839F-274615DA22DE}" type="presParOf" srcId="{115B342C-42DA-4B8C-A51C-31507BEAFF19}" destId="{CB5F48D4-9A1D-484A-8E8D-E4D6B6DDB2AF}" srcOrd="45" destOrd="0" presId="urn:microsoft.com/office/officeart/2005/8/layout/chevron1"/>
    <dgm:cxn modelId="{ACABF59B-5EAA-4B54-9FA1-E3F9CB6EA60F}" type="presParOf" srcId="{115B342C-42DA-4B8C-A51C-31507BEAFF19}" destId="{76C70DC3-6F4B-4BA4-9725-BC2E394B998D}" srcOrd="46" destOrd="0" presId="urn:microsoft.com/office/officeart/2005/8/layout/chevron1"/>
    <dgm:cxn modelId="{165CB913-D9C4-4CAE-B7FC-52E9BF208152}" type="presParOf" srcId="{115B342C-42DA-4B8C-A51C-31507BEAFF19}" destId="{DEC33302-B057-40BF-B116-94CDAF173FE2}" srcOrd="47" destOrd="0" presId="urn:microsoft.com/office/officeart/2005/8/layout/chevron1"/>
    <dgm:cxn modelId="{52B82B59-C6FE-41B2-B72B-910057ABD216}" type="presParOf" srcId="{115B342C-42DA-4B8C-A51C-31507BEAFF19}" destId="{F3505FFB-59F7-489F-A995-5BAD30193203}" srcOrd="48" destOrd="0" presId="urn:microsoft.com/office/officeart/2005/8/layout/chevron1"/>
    <dgm:cxn modelId="{ED2C8111-DFCE-4C20-B0D2-15C1B82D311E}" type="presParOf" srcId="{115B342C-42DA-4B8C-A51C-31507BEAFF19}" destId="{383CAC2B-AB65-44CA-84E2-A550AAC46B0F}" srcOrd="49" destOrd="0" presId="urn:microsoft.com/office/officeart/2005/8/layout/chevron1"/>
    <dgm:cxn modelId="{3DE8190B-854F-4537-B07C-ADC076212AB4}" type="presParOf" srcId="{115B342C-42DA-4B8C-A51C-31507BEAFF19}" destId="{BBED9654-6FF3-44D6-AFE5-7FE21519728C}" srcOrd="50" destOrd="0" presId="urn:microsoft.com/office/officeart/2005/8/layout/chevron1"/>
    <dgm:cxn modelId="{41AD8922-0913-4282-86A5-46C1A1384F19}" type="presParOf" srcId="{115B342C-42DA-4B8C-A51C-31507BEAFF19}" destId="{8FE9DB1D-9E4B-4F91-AAC6-6096D459FD12}" srcOrd="51" destOrd="0" presId="urn:microsoft.com/office/officeart/2005/8/layout/chevron1"/>
    <dgm:cxn modelId="{1D92363F-11DA-4D28-A25D-C5D404F60A04}" type="presParOf" srcId="{115B342C-42DA-4B8C-A51C-31507BEAFF19}" destId="{CB5ECA36-D093-409A-ABF6-3A57D364E6BD}" srcOrd="52" destOrd="0" presId="urn:microsoft.com/office/officeart/2005/8/layout/chevron1"/>
    <dgm:cxn modelId="{383E34FC-D60C-4C3C-90A3-BA7FBAB578B2}" type="presParOf" srcId="{115B342C-42DA-4B8C-A51C-31507BEAFF19}" destId="{F0AFF1DE-9A70-4208-B324-037D25C13ABD}" srcOrd="53" destOrd="0" presId="urn:microsoft.com/office/officeart/2005/8/layout/chevron1"/>
    <dgm:cxn modelId="{E0262EA1-8CA5-4288-844E-B0A113A9B49C}" type="presParOf" srcId="{115B342C-42DA-4B8C-A51C-31507BEAFF19}" destId="{213110E4-B682-4C42-930A-3D4F3E8CF657}" srcOrd="54" destOrd="0" presId="urn:microsoft.com/office/officeart/2005/8/layout/chevron1"/>
    <dgm:cxn modelId="{8B825AA5-724B-4F21-8163-8351AB179136}" type="presParOf" srcId="{115B342C-42DA-4B8C-A51C-31507BEAFF19}" destId="{7684D6D8-5E44-41F0-B574-28E0CC91DD34}" srcOrd="55" destOrd="0" presId="urn:microsoft.com/office/officeart/2005/8/layout/chevron1"/>
    <dgm:cxn modelId="{6D0211C9-5BC8-46F2-85E5-5AD47220EB67}" type="presParOf" srcId="{115B342C-42DA-4B8C-A51C-31507BEAFF19}" destId="{F99F1875-7736-4865-87C1-26D93DF6F094}" srcOrd="56" destOrd="0" presId="urn:microsoft.com/office/officeart/2005/8/layout/chevron1"/>
    <dgm:cxn modelId="{E281CC45-6CB3-49DD-BB76-306E34AFA55D}" type="presParOf" srcId="{115B342C-42DA-4B8C-A51C-31507BEAFF19}" destId="{21A5CD16-EE52-4745-BEA0-1791C91D7484}" srcOrd="57" destOrd="0" presId="urn:microsoft.com/office/officeart/2005/8/layout/chevron1"/>
    <dgm:cxn modelId="{F23E2557-5D7F-425E-80B6-E48ECE785615}" type="presParOf" srcId="{115B342C-42DA-4B8C-A51C-31507BEAFF19}" destId="{32E12B29-7834-4BFA-B0E9-4C0BC41421AA}" srcOrd="58" destOrd="0" presId="urn:microsoft.com/office/officeart/2005/8/layout/chevron1"/>
    <dgm:cxn modelId="{430B73CB-F7A5-42AF-B9A1-0B801EA161B4}" type="presParOf" srcId="{115B342C-42DA-4B8C-A51C-31507BEAFF19}" destId="{461BC424-3086-477F-AAE7-F7991D011A9A}" srcOrd="59" destOrd="0" presId="urn:microsoft.com/office/officeart/2005/8/layout/chevron1"/>
    <dgm:cxn modelId="{65CFAFA0-5B53-40FD-975E-859318FEF4B4}" type="presParOf" srcId="{115B342C-42DA-4B8C-A51C-31507BEAFF19}" destId="{5EB3F87F-A6AE-4CD1-9BBB-7F444CC9E582}" srcOrd="60" destOrd="0" presId="urn:microsoft.com/office/officeart/2005/8/layout/chevron1"/>
    <dgm:cxn modelId="{AFFB063C-E657-4AE9-837E-BC61A859AFDE}" type="presParOf" srcId="{115B342C-42DA-4B8C-A51C-31507BEAFF19}" destId="{7684E89A-5EF9-40DB-BB04-5FB807AFCFB2}" srcOrd="61" destOrd="0" presId="urn:microsoft.com/office/officeart/2005/8/layout/chevron1"/>
    <dgm:cxn modelId="{89441269-8F0C-40BB-842C-F8B990FB5F66}" type="presParOf" srcId="{115B342C-42DA-4B8C-A51C-31507BEAFF19}" destId="{AE884B83-49E5-477E-AB98-DBCA2B468E31}" srcOrd="62" destOrd="0" presId="urn:microsoft.com/office/officeart/2005/8/layout/chevron1"/>
    <dgm:cxn modelId="{308781DD-3148-4B27-A45E-F6147E56B00D}" type="presParOf" srcId="{115B342C-42DA-4B8C-A51C-31507BEAFF19}" destId="{F63E1B4E-35A4-49B5-9F45-DC2D2592F201}" srcOrd="63" destOrd="0" presId="urn:microsoft.com/office/officeart/2005/8/layout/chevron1"/>
    <dgm:cxn modelId="{C4C6AD0C-8DB9-4EED-8EC0-494551DA2C1E}" type="presParOf" srcId="{115B342C-42DA-4B8C-A51C-31507BEAFF19}" destId="{2CBE816D-CD99-4915-B107-D56B19BB2D65}" srcOrd="64" destOrd="0" presId="urn:microsoft.com/office/officeart/2005/8/layout/chevron1"/>
    <dgm:cxn modelId="{CA4F22DE-072A-4D59-8267-251990C3C5D9}" type="presParOf" srcId="{115B342C-42DA-4B8C-A51C-31507BEAFF19}" destId="{49DCD7B0-DE73-4F84-9BE9-DF05EB2C8B02}" srcOrd="65" destOrd="0" presId="urn:microsoft.com/office/officeart/2005/8/layout/chevron1"/>
    <dgm:cxn modelId="{08279F21-85B6-4D7A-8610-1DD95B95BED3}" type="presParOf" srcId="{115B342C-42DA-4B8C-A51C-31507BEAFF19}" destId="{9C96138D-1899-4B2C-93D5-4F5867BB7B75}" srcOrd="66" destOrd="0" presId="urn:microsoft.com/office/officeart/2005/8/layout/chevron1"/>
    <dgm:cxn modelId="{3017284A-2B43-4258-99F3-25000FD5A043}" type="presParOf" srcId="{115B342C-42DA-4B8C-A51C-31507BEAFF19}" destId="{E09351B2-6072-4876-8473-D191AFB496C4}" srcOrd="67" destOrd="0" presId="urn:microsoft.com/office/officeart/2005/8/layout/chevron1"/>
    <dgm:cxn modelId="{0F11CA98-76B6-400B-BFE3-07587CE8C777}" type="presParOf" srcId="{115B342C-42DA-4B8C-A51C-31507BEAFF19}" destId="{81B48178-D50C-4EC8-ACE8-5244AA005A18}" srcOrd="68" destOrd="0" presId="urn:microsoft.com/office/officeart/2005/8/layout/chevron1"/>
    <dgm:cxn modelId="{B317675B-8BF8-4B50-A4C3-8D330152DFE9}" type="presParOf" srcId="{115B342C-42DA-4B8C-A51C-31507BEAFF19}" destId="{EBE4B74D-5A0E-44E7-BDF2-FDA1D9B256BD}" srcOrd="69" destOrd="0" presId="urn:microsoft.com/office/officeart/2005/8/layout/chevron1"/>
    <dgm:cxn modelId="{8FEFF541-8714-44AC-B936-0EE0516AE5F0}" type="presParOf" srcId="{115B342C-42DA-4B8C-A51C-31507BEAFF19}" destId="{E30B6B40-6058-4530-AB6C-422AC10EBA39}" srcOrd="70" destOrd="0" presId="urn:microsoft.com/office/officeart/2005/8/layout/chevron1"/>
    <dgm:cxn modelId="{AF4C8184-BA48-44AA-A4E6-218E09700498}" type="presParOf" srcId="{115B342C-42DA-4B8C-A51C-31507BEAFF19}" destId="{C3342D27-9960-4D12-8F45-41088844A9A1}" srcOrd="71" destOrd="0" presId="urn:microsoft.com/office/officeart/2005/8/layout/chevron1"/>
    <dgm:cxn modelId="{0F08F4F5-D69C-4D74-93B6-3031803CDA42}" type="presParOf" srcId="{115B342C-42DA-4B8C-A51C-31507BEAFF19}" destId="{C39F8AA5-DD4C-4191-9B13-BFC93698D6BE}" srcOrd="72" destOrd="0" presId="urn:microsoft.com/office/officeart/2005/8/layout/chevron1"/>
    <dgm:cxn modelId="{693A5123-75BF-4B74-A3C7-80136BCAF3AE}" type="presParOf" srcId="{115B342C-42DA-4B8C-A51C-31507BEAFF19}" destId="{AACCE2CB-7F58-4432-9C53-86CC9A531AC3}" srcOrd="73" destOrd="0" presId="urn:microsoft.com/office/officeart/2005/8/layout/chevron1"/>
    <dgm:cxn modelId="{937156E6-F578-4BB6-A409-59513267AA94}" type="presParOf" srcId="{115B342C-42DA-4B8C-A51C-31507BEAFF19}" destId="{B2686FAA-FB9D-4673-AE67-49DE37F71766}" srcOrd="74" destOrd="0" presId="urn:microsoft.com/office/officeart/2005/8/layout/chevron1"/>
    <dgm:cxn modelId="{F60CA6D0-F063-4957-A1ED-2F9E884AF109}" type="presParOf" srcId="{115B342C-42DA-4B8C-A51C-31507BEAFF19}" destId="{46B9EF6B-2777-4CB3-9F18-460527B0776B}" srcOrd="75" destOrd="0" presId="urn:microsoft.com/office/officeart/2005/8/layout/chevron1"/>
    <dgm:cxn modelId="{F13EBC28-6867-4A7B-BB22-F0A9B70E0717}" type="presParOf" srcId="{115B342C-42DA-4B8C-A51C-31507BEAFF19}" destId="{7979287D-8E73-49C9-9910-85D1397DD6B1}" srcOrd="76" destOrd="0" presId="urn:microsoft.com/office/officeart/2005/8/layout/chevron1"/>
    <dgm:cxn modelId="{B2133CB5-998C-4A4C-AE2E-768EDD71BC2D}" type="presParOf" srcId="{115B342C-42DA-4B8C-A51C-31507BEAFF19}" destId="{40558AB5-2B5E-40A6-A0FD-C932727509A8}" srcOrd="77" destOrd="0" presId="urn:microsoft.com/office/officeart/2005/8/layout/chevron1"/>
    <dgm:cxn modelId="{DDF43C79-9A40-491C-8810-A523672C61C2}" type="presParOf" srcId="{115B342C-42DA-4B8C-A51C-31507BEAFF19}" destId="{4832EE1F-3BF1-42C5-875D-B40D49B5288B}" srcOrd="78" destOrd="0" presId="urn:microsoft.com/office/officeart/2005/8/layout/chevron1"/>
    <dgm:cxn modelId="{A14D6437-9F5F-4D45-AEF1-86A8EA21F994}" type="presParOf" srcId="{115B342C-42DA-4B8C-A51C-31507BEAFF19}" destId="{F47E745A-6193-4ACC-A9BE-2A955FE8A7A2}" srcOrd="79" destOrd="0" presId="urn:microsoft.com/office/officeart/2005/8/layout/chevron1"/>
    <dgm:cxn modelId="{F5774966-E1DC-4C24-825E-0A79AD490EBE}" type="presParOf" srcId="{115B342C-42DA-4B8C-A51C-31507BEAFF19}" destId="{B244F8EF-0A38-44D8-8266-A77BCCCF4DF9}" srcOrd="80" destOrd="0" presId="urn:microsoft.com/office/officeart/2005/8/layout/chevron1"/>
    <dgm:cxn modelId="{D7907D20-4F6A-40D6-A748-9318C6F66445}" type="presParOf" srcId="{115B342C-42DA-4B8C-A51C-31507BEAFF19}" destId="{40B1BF40-6753-43F7-BD9A-6ECD3B6B2AFC}" srcOrd="81" destOrd="0" presId="urn:microsoft.com/office/officeart/2005/8/layout/chevron1"/>
    <dgm:cxn modelId="{9FDE1FE1-1BB8-4A65-BBBF-888DB6DEAF77}" type="presParOf" srcId="{115B342C-42DA-4B8C-A51C-31507BEAFF19}" destId="{65A78B7E-9090-47BC-9271-06E0900E3F46}" srcOrd="82" destOrd="0" presId="urn:microsoft.com/office/officeart/2005/8/layout/chevron1"/>
    <dgm:cxn modelId="{8A34F4D9-B71C-42B0-9A74-D437CC261D46}" type="presParOf" srcId="{115B342C-42DA-4B8C-A51C-31507BEAFF19}" destId="{1914C526-F9D9-4F00-99CD-14761BAEE050}" srcOrd="83" destOrd="0" presId="urn:microsoft.com/office/officeart/2005/8/layout/chevron1"/>
    <dgm:cxn modelId="{A8876955-6217-40AD-8AC6-71437CD896C1}" type="presParOf" srcId="{115B342C-42DA-4B8C-A51C-31507BEAFF19}" destId="{8EA551BE-EAA1-4A3F-B4A0-D5C4E353A417}" srcOrd="84" destOrd="0" presId="urn:microsoft.com/office/officeart/2005/8/layout/chevron1"/>
    <dgm:cxn modelId="{2821B8F4-7A32-41EE-B99D-E6ECCD40F4A3}" type="presParOf" srcId="{115B342C-42DA-4B8C-A51C-31507BEAFF19}" destId="{792465C2-39CA-4686-851E-2BBA5BFD2265}" srcOrd="85" destOrd="0" presId="urn:microsoft.com/office/officeart/2005/8/layout/chevron1"/>
    <dgm:cxn modelId="{F1819C9E-31BC-46F5-A170-5369E91EB062}" type="presParOf" srcId="{115B342C-42DA-4B8C-A51C-31507BEAFF19}" destId="{7CB5E739-3048-4B42-A49A-066D67C4196A}" srcOrd="86" destOrd="0" presId="urn:microsoft.com/office/officeart/2005/8/layout/chevron1"/>
    <dgm:cxn modelId="{52094DE8-2324-4EDF-9865-E6B38E9CBF9E}" type="presParOf" srcId="{115B342C-42DA-4B8C-A51C-31507BEAFF19}" destId="{D783CDDC-CAB0-48C8-8778-23EA70CE593C}" srcOrd="87" destOrd="0" presId="urn:microsoft.com/office/officeart/2005/8/layout/chevron1"/>
    <dgm:cxn modelId="{C7E89599-948E-4448-B373-0540B9DE93E2}" type="presParOf" srcId="{115B342C-42DA-4B8C-A51C-31507BEAFF19}" destId="{52F7E4C5-E2FA-41C8-A8BB-74C9F5971D84}" srcOrd="88" destOrd="0" presId="urn:microsoft.com/office/officeart/2005/8/layout/chevron1"/>
    <dgm:cxn modelId="{915A4499-F7A4-43A2-99B7-36572B5BB92D}" type="presParOf" srcId="{115B342C-42DA-4B8C-A51C-31507BEAFF19}" destId="{513C6C7E-C3E8-43D9-8EA8-BA80E50D4065}" srcOrd="89" destOrd="0" presId="urn:microsoft.com/office/officeart/2005/8/layout/chevron1"/>
    <dgm:cxn modelId="{618D0231-BA9A-4FD4-BBB9-2B05655D4CC3}" type="presParOf" srcId="{115B342C-42DA-4B8C-A51C-31507BEAFF19}" destId="{366A4F1C-B86A-4ACC-9F67-7C37038206B7}" srcOrd="90" destOrd="0" presId="urn:microsoft.com/office/officeart/2005/8/layout/chevron1"/>
    <dgm:cxn modelId="{DBF53AEB-4201-4A41-82FB-C2DF01599515}" type="presParOf" srcId="{115B342C-42DA-4B8C-A51C-31507BEAFF19}" destId="{1C3DE1C9-5092-4DDF-9846-69730CED304B}" srcOrd="91" destOrd="0" presId="urn:microsoft.com/office/officeart/2005/8/layout/chevron1"/>
    <dgm:cxn modelId="{E1090E67-EEFF-4F51-AEF1-183570CC5569}" type="presParOf" srcId="{115B342C-42DA-4B8C-A51C-31507BEAFF19}" destId="{631BE871-1108-41D4-9B20-3DEA6EB467EF}" srcOrd="9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979FB0-EE87-4425-822A-1FA4BEA7F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1FF6CD2-5AB4-4737-ABAA-06F43C50C69B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94B3918-C156-470A-AA3E-07B6125ADF16}" type="parTrans" cxnId="{E91F1BFA-3C06-48D0-ADBD-1B4FA2B6A0EE}">
      <dgm:prSet/>
      <dgm:spPr/>
      <dgm:t>
        <a:bodyPr/>
        <a:lstStyle/>
        <a:p>
          <a:endParaRPr lang="en-GB"/>
        </a:p>
      </dgm:t>
    </dgm:pt>
    <dgm:pt modelId="{52F61E2F-071C-414D-9181-9C90B39468FE}" type="sibTrans" cxnId="{E91F1BFA-3C06-48D0-ADBD-1B4FA2B6A0EE}">
      <dgm:prSet/>
      <dgm:spPr/>
      <dgm:t>
        <a:bodyPr/>
        <a:lstStyle/>
        <a:p>
          <a:endParaRPr lang="en-GB"/>
        </a:p>
      </dgm:t>
    </dgm:pt>
    <dgm:pt modelId="{6F825229-F5DD-469D-A525-AA6342D3C0FC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C7090BD-C8EB-4EB0-83BB-A7515BA699D3}" type="parTrans" cxnId="{587AF577-ADBD-4909-98C9-52B1F3243F0C}">
      <dgm:prSet/>
      <dgm:spPr/>
      <dgm:t>
        <a:bodyPr/>
        <a:lstStyle/>
        <a:p>
          <a:endParaRPr lang="en-GB"/>
        </a:p>
      </dgm:t>
    </dgm:pt>
    <dgm:pt modelId="{2FED4E5C-4A41-4471-AA9C-AE12B01B8D34}" type="sibTrans" cxnId="{587AF577-ADBD-4909-98C9-52B1F3243F0C}">
      <dgm:prSet/>
      <dgm:spPr/>
      <dgm:t>
        <a:bodyPr/>
        <a:lstStyle/>
        <a:p>
          <a:endParaRPr lang="en-GB"/>
        </a:p>
      </dgm:t>
    </dgm:pt>
    <dgm:pt modelId="{E8AD6003-5519-4386-BA92-022D371C968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B60E8B-3E3D-497E-8BDE-81B795F93A71}" type="parTrans" cxnId="{807B4EA5-13EE-480B-82B8-B36A8BCDD686}">
      <dgm:prSet/>
      <dgm:spPr/>
      <dgm:t>
        <a:bodyPr/>
        <a:lstStyle/>
        <a:p>
          <a:endParaRPr lang="en-GB"/>
        </a:p>
      </dgm:t>
    </dgm:pt>
    <dgm:pt modelId="{FB09D72E-6879-420E-8490-C874132D98E6}" type="sibTrans" cxnId="{807B4EA5-13EE-480B-82B8-B36A8BCDD686}">
      <dgm:prSet/>
      <dgm:spPr/>
      <dgm:t>
        <a:bodyPr/>
        <a:lstStyle/>
        <a:p>
          <a:endParaRPr lang="en-GB"/>
        </a:p>
      </dgm:t>
    </dgm:pt>
    <dgm:pt modelId="{F45581E7-372D-44CA-8C10-7A23F29D6E8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0474FCF-C062-4395-9706-9DF258D196E3}" type="parTrans" cxnId="{8BE7264E-B543-495F-95B2-DE891FB7DDB6}">
      <dgm:prSet/>
      <dgm:spPr/>
      <dgm:t>
        <a:bodyPr/>
        <a:lstStyle/>
        <a:p>
          <a:endParaRPr lang="en-GB"/>
        </a:p>
      </dgm:t>
    </dgm:pt>
    <dgm:pt modelId="{FC2F3D05-DB02-4354-927D-BA7739258127}" type="sibTrans" cxnId="{8BE7264E-B543-495F-95B2-DE891FB7DDB6}">
      <dgm:prSet/>
      <dgm:spPr/>
      <dgm:t>
        <a:bodyPr/>
        <a:lstStyle/>
        <a:p>
          <a:endParaRPr lang="en-GB"/>
        </a:p>
      </dgm:t>
    </dgm:pt>
    <dgm:pt modelId="{3919F5D8-4FAD-4727-BDF9-DC73EB68F68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509D25A-BCE6-4600-878A-6E235A66FF98}" type="parTrans" cxnId="{07B51223-0261-4B2C-AF4C-49FF1F4AFDFB}">
      <dgm:prSet/>
      <dgm:spPr/>
      <dgm:t>
        <a:bodyPr/>
        <a:lstStyle/>
        <a:p>
          <a:endParaRPr lang="en-GB"/>
        </a:p>
      </dgm:t>
    </dgm:pt>
    <dgm:pt modelId="{3C682246-7C77-4CF6-8860-2A1B7397B470}" type="sibTrans" cxnId="{07B51223-0261-4B2C-AF4C-49FF1F4AFDFB}">
      <dgm:prSet/>
      <dgm:spPr/>
      <dgm:t>
        <a:bodyPr/>
        <a:lstStyle/>
        <a:p>
          <a:endParaRPr lang="en-GB"/>
        </a:p>
      </dgm:t>
    </dgm:pt>
    <dgm:pt modelId="{5D7689BB-D820-434E-9054-191E1FA03955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2D996B6-75F7-4C8D-AAB1-26FEC661B605}" type="parTrans" cxnId="{3781BFDA-9F8A-487A-8FBB-DE7DD3323DA1}">
      <dgm:prSet/>
      <dgm:spPr/>
      <dgm:t>
        <a:bodyPr/>
        <a:lstStyle/>
        <a:p>
          <a:endParaRPr lang="en-GB"/>
        </a:p>
      </dgm:t>
    </dgm:pt>
    <dgm:pt modelId="{04D78FE7-000C-4CE2-98C9-B6C86528A1F5}" type="sibTrans" cxnId="{3781BFDA-9F8A-487A-8FBB-DE7DD3323DA1}">
      <dgm:prSet/>
      <dgm:spPr/>
      <dgm:t>
        <a:bodyPr/>
        <a:lstStyle/>
        <a:p>
          <a:endParaRPr lang="en-GB"/>
        </a:p>
      </dgm:t>
    </dgm:pt>
    <dgm:pt modelId="{2DF8DD58-3F64-4572-BEE3-38C2FFADCCF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5691DA-65E6-4028-AA26-844D87F2E58C}" type="parTrans" cxnId="{32AB8785-A2B3-4C18-945F-0CF630B07998}">
      <dgm:prSet/>
      <dgm:spPr/>
      <dgm:t>
        <a:bodyPr/>
        <a:lstStyle/>
        <a:p>
          <a:endParaRPr lang="en-GB"/>
        </a:p>
      </dgm:t>
    </dgm:pt>
    <dgm:pt modelId="{EE615260-528A-49B6-8E8F-776C2300059F}" type="sibTrans" cxnId="{32AB8785-A2B3-4C18-945F-0CF630B07998}">
      <dgm:prSet/>
      <dgm:spPr/>
      <dgm:t>
        <a:bodyPr/>
        <a:lstStyle/>
        <a:p>
          <a:endParaRPr lang="en-GB"/>
        </a:p>
      </dgm:t>
    </dgm:pt>
    <dgm:pt modelId="{90E8890A-C1B3-46A4-8BF0-17E6BED7160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1846F0-C438-4409-B7CA-BD4FBEF80CD7}" type="parTrans" cxnId="{D0797B7D-C57E-461F-AE87-F5FC66534EFB}">
      <dgm:prSet/>
      <dgm:spPr/>
      <dgm:t>
        <a:bodyPr/>
        <a:lstStyle/>
        <a:p>
          <a:endParaRPr lang="en-GB"/>
        </a:p>
      </dgm:t>
    </dgm:pt>
    <dgm:pt modelId="{DE454349-8CE4-4B33-8CA6-8D40333C3481}" type="sibTrans" cxnId="{D0797B7D-C57E-461F-AE87-F5FC66534EFB}">
      <dgm:prSet/>
      <dgm:spPr/>
      <dgm:t>
        <a:bodyPr/>
        <a:lstStyle/>
        <a:p>
          <a:endParaRPr lang="en-GB"/>
        </a:p>
      </dgm:t>
    </dgm:pt>
    <dgm:pt modelId="{CAEEA968-42F1-4202-91AF-23A9E02A3D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303AB0B-051B-451B-9B09-74F7D7BEC345}" type="parTrans" cxnId="{334107BD-BF8F-4678-91C9-E7B078928C36}">
      <dgm:prSet/>
      <dgm:spPr/>
      <dgm:t>
        <a:bodyPr/>
        <a:lstStyle/>
        <a:p>
          <a:endParaRPr lang="en-GB"/>
        </a:p>
      </dgm:t>
    </dgm:pt>
    <dgm:pt modelId="{B39AF3D1-379C-43EC-A9FA-FDAC05B483AC}" type="sibTrans" cxnId="{334107BD-BF8F-4678-91C9-E7B078928C36}">
      <dgm:prSet/>
      <dgm:spPr/>
      <dgm:t>
        <a:bodyPr/>
        <a:lstStyle/>
        <a:p>
          <a:endParaRPr lang="en-GB"/>
        </a:p>
      </dgm:t>
    </dgm:pt>
    <dgm:pt modelId="{1E7DE6C2-FD44-40EE-AE39-948E427BB1A0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  <a:p>
          <a:endParaRPr lang="en-GB" dirty="0"/>
        </a:p>
      </dgm:t>
    </dgm:pt>
    <dgm:pt modelId="{920BF78E-7159-4C0A-8F51-153D8CFA8A6E}" type="sibTrans" cxnId="{EDFF9B06-D959-4C2F-A8F1-D2F29F0217E4}">
      <dgm:prSet/>
      <dgm:spPr/>
      <dgm:t>
        <a:bodyPr/>
        <a:lstStyle/>
        <a:p>
          <a:endParaRPr lang="en-GB"/>
        </a:p>
      </dgm:t>
    </dgm:pt>
    <dgm:pt modelId="{502D4467-12B3-4E98-A13A-CF97B5229F04}" type="parTrans" cxnId="{EDFF9B06-D959-4C2F-A8F1-D2F29F0217E4}">
      <dgm:prSet/>
      <dgm:spPr/>
      <dgm:t>
        <a:bodyPr/>
        <a:lstStyle/>
        <a:p>
          <a:endParaRPr lang="en-GB"/>
        </a:p>
      </dgm:t>
    </dgm:pt>
    <dgm:pt modelId="{70F120B7-B30A-49BD-AED7-A8FB1F9A8E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2F2FD61-58EC-4C1C-BC5F-78F969C66819}" type="parTrans" cxnId="{30744D01-2EFE-4B1F-80A8-38B1932E34BA}">
      <dgm:prSet/>
      <dgm:spPr/>
      <dgm:t>
        <a:bodyPr/>
        <a:lstStyle/>
        <a:p>
          <a:endParaRPr lang="en-GB"/>
        </a:p>
      </dgm:t>
    </dgm:pt>
    <dgm:pt modelId="{31E393B4-7E08-4B03-8009-4D3EA45C0CCA}" type="sibTrans" cxnId="{30744D01-2EFE-4B1F-80A8-38B1932E34BA}">
      <dgm:prSet/>
      <dgm:spPr/>
      <dgm:t>
        <a:bodyPr/>
        <a:lstStyle/>
        <a:p>
          <a:endParaRPr lang="en-GB"/>
        </a:p>
      </dgm:t>
    </dgm:pt>
    <dgm:pt modelId="{3BC58F0A-20D1-47A0-9029-400F219ECC7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8D806E-96DD-4119-AE7F-31258C19AFC7}" type="parTrans" cxnId="{BCE7380E-24C8-4D1C-A71A-2B365EF9E406}">
      <dgm:prSet/>
      <dgm:spPr/>
      <dgm:t>
        <a:bodyPr/>
        <a:lstStyle/>
        <a:p>
          <a:endParaRPr lang="en-GB"/>
        </a:p>
      </dgm:t>
    </dgm:pt>
    <dgm:pt modelId="{9D709BD9-FA24-4B07-9006-E41517BD367A}" type="sibTrans" cxnId="{BCE7380E-24C8-4D1C-A71A-2B365EF9E406}">
      <dgm:prSet/>
      <dgm:spPr/>
      <dgm:t>
        <a:bodyPr/>
        <a:lstStyle/>
        <a:p>
          <a:endParaRPr lang="en-GB"/>
        </a:p>
      </dgm:t>
    </dgm:pt>
    <dgm:pt modelId="{92458F14-DD80-4209-BC31-443693442D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5665E5-51D9-4E74-94AA-0ECA746B8627}" type="parTrans" cxnId="{7AABB39D-91F3-4818-82D6-A07429D86DA1}">
      <dgm:prSet/>
      <dgm:spPr/>
      <dgm:t>
        <a:bodyPr/>
        <a:lstStyle/>
        <a:p>
          <a:endParaRPr lang="en-GB"/>
        </a:p>
      </dgm:t>
    </dgm:pt>
    <dgm:pt modelId="{EB991DCA-C4CC-4C14-BE70-72512152C03E}" type="sibTrans" cxnId="{7AABB39D-91F3-4818-82D6-A07429D86DA1}">
      <dgm:prSet/>
      <dgm:spPr/>
      <dgm:t>
        <a:bodyPr/>
        <a:lstStyle/>
        <a:p>
          <a:endParaRPr lang="en-GB"/>
        </a:p>
      </dgm:t>
    </dgm:pt>
    <dgm:pt modelId="{F648349F-6916-443A-9364-9A9CAE57AC7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DD00BE9-2BD1-40EF-AF40-F810E09B4C54}" type="parTrans" cxnId="{4AB788EF-B1B6-46C5-84D3-07608D20DB9C}">
      <dgm:prSet/>
      <dgm:spPr/>
      <dgm:t>
        <a:bodyPr/>
        <a:lstStyle/>
        <a:p>
          <a:endParaRPr lang="en-GB"/>
        </a:p>
      </dgm:t>
    </dgm:pt>
    <dgm:pt modelId="{F2028934-7D5A-4F2C-9AD1-AF0A17FE7A0B}" type="sibTrans" cxnId="{4AB788EF-B1B6-46C5-84D3-07608D20DB9C}">
      <dgm:prSet/>
      <dgm:spPr/>
      <dgm:t>
        <a:bodyPr/>
        <a:lstStyle/>
        <a:p>
          <a:endParaRPr lang="en-GB"/>
        </a:p>
      </dgm:t>
    </dgm:pt>
    <dgm:pt modelId="{77207035-79FB-434B-87DE-8083FB65E5C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AFF674F-13C0-40DA-B838-5655315891F9}" type="parTrans" cxnId="{0E323F44-1F7C-470F-BE60-3AC715B682E7}">
      <dgm:prSet/>
      <dgm:spPr/>
      <dgm:t>
        <a:bodyPr/>
        <a:lstStyle/>
        <a:p>
          <a:endParaRPr lang="en-GB"/>
        </a:p>
      </dgm:t>
    </dgm:pt>
    <dgm:pt modelId="{118E9C3F-7DDC-420F-B9E2-5415BDA08635}" type="sibTrans" cxnId="{0E323F44-1F7C-470F-BE60-3AC715B682E7}">
      <dgm:prSet/>
      <dgm:spPr/>
      <dgm:t>
        <a:bodyPr/>
        <a:lstStyle/>
        <a:p>
          <a:endParaRPr lang="en-GB"/>
        </a:p>
      </dgm:t>
    </dgm:pt>
    <dgm:pt modelId="{6BF6786E-CE56-450B-AFF5-C36DD23A6A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E4312E2-36CE-4722-91AC-D4CF046DB11D}" type="parTrans" cxnId="{241FD169-BB25-4F7B-9B38-2A9C45AD6A88}">
      <dgm:prSet/>
      <dgm:spPr/>
      <dgm:t>
        <a:bodyPr/>
        <a:lstStyle/>
        <a:p>
          <a:endParaRPr lang="en-GB"/>
        </a:p>
      </dgm:t>
    </dgm:pt>
    <dgm:pt modelId="{9C7CEA56-A1CF-44C2-898C-FCE9B33D923F}" type="sibTrans" cxnId="{241FD169-BB25-4F7B-9B38-2A9C45AD6A88}">
      <dgm:prSet/>
      <dgm:spPr/>
      <dgm:t>
        <a:bodyPr/>
        <a:lstStyle/>
        <a:p>
          <a:endParaRPr lang="en-GB"/>
        </a:p>
      </dgm:t>
    </dgm:pt>
    <dgm:pt modelId="{96E11CA4-426A-4B4F-9B1E-B404B9D44D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391A05-6413-497C-BC43-861E6F8A6A14}" type="parTrans" cxnId="{BA771CCA-EDF0-4C11-A31C-F59BF9C6363B}">
      <dgm:prSet/>
      <dgm:spPr/>
      <dgm:t>
        <a:bodyPr/>
        <a:lstStyle/>
        <a:p>
          <a:endParaRPr lang="en-GB"/>
        </a:p>
      </dgm:t>
    </dgm:pt>
    <dgm:pt modelId="{A2CC1DAB-A2B9-410A-BD29-7AFB9D0427B8}" type="sibTrans" cxnId="{BA771CCA-EDF0-4C11-A31C-F59BF9C6363B}">
      <dgm:prSet/>
      <dgm:spPr/>
      <dgm:t>
        <a:bodyPr/>
        <a:lstStyle/>
        <a:p>
          <a:endParaRPr lang="en-GB"/>
        </a:p>
      </dgm:t>
    </dgm:pt>
    <dgm:pt modelId="{C4FED9E9-9961-4712-B9C6-73A90F2F8A6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361B484-1D97-47CA-BBB0-25A13C4BD103}" type="parTrans" cxnId="{D4B3278A-074B-432B-BCA2-BF7BF8121AE6}">
      <dgm:prSet/>
      <dgm:spPr/>
      <dgm:t>
        <a:bodyPr/>
        <a:lstStyle/>
        <a:p>
          <a:endParaRPr lang="en-GB"/>
        </a:p>
      </dgm:t>
    </dgm:pt>
    <dgm:pt modelId="{C1916B19-749E-40A2-95F1-8AB5368EBD54}" type="sibTrans" cxnId="{D4B3278A-074B-432B-BCA2-BF7BF8121AE6}">
      <dgm:prSet/>
      <dgm:spPr/>
      <dgm:t>
        <a:bodyPr/>
        <a:lstStyle/>
        <a:p>
          <a:endParaRPr lang="en-GB"/>
        </a:p>
      </dgm:t>
    </dgm:pt>
    <dgm:pt modelId="{984863FB-6CF6-4161-8B7D-62B5C98D8D2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A5BFBB1-8939-4C26-9DDD-9BBC864B325F}" type="parTrans" cxnId="{E055DB11-7DDF-4E1C-A58D-2706518F180A}">
      <dgm:prSet/>
      <dgm:spPr/>
      <dgm:t>
        <a:bodyPr/>
        <a:lstStyle/>
        <a:p>
          <a:endParaRPr lang="en-GB"/>
        </a:p>
      </dgm:t>
    </dgm:pt>
    <dgm:pt modelId="{72821A8C-1293-4A08-B575-6E5B8FEBE2AE}" type="sibTrans" cxnId="{E055DB11-7DDF-4E1C-A58D-2706518F180A}">
      <dgm:prSet/>
      <dgm:spPr/>
      <dgm:t>
        <a:bodyPr/>
        <a:lstStyle/>
        <a:p>
          <a:endParaRPr lang="en-GB"/>
        </a:p>
      </dgm:t>
    </dgm:pt>
    <dgm:pt modelId="{2B36FF42-10DA-434F-8EAC-87AA82A00CF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22DDEDF-5954-4103-9BCB-DDCEB4CD8657}" type="parTrans" cxnId="{E1C0B5B9-2F0F-431C-8CB6-2A2410F9E8FB}">
      <dgm:prSet/>
      <dgm:spPr/>
      <dgm:t>
        <a:bodyPr/>
        <a:lstStyle/>
        <a:p>
          <a:endParaRPr lang="en-GB"/>
        </a:p>
      </dgm:t>
    </dgm:pt>
    <dgm:pt modelId="{C2583CAC-AC4A-451C-8A06-29F52C1E5378}" type="sibTrans" cxnId="{E1C0B5B9-2F0F-431C-8CB6-2A2410F9E8FB}">
      <dgm:prSet/>
      <dgm:spPr/>
      <dgm:t>
        <a:bodyPr/>
        <a:lstStyle/>
        <a:p>
          <a:endParaRPr lang="en-GB"/>
        </a:p>
      </dgm:t>
    </dgm:pt>
    <dgm:pt modelId="{E6FDC621-6D88-4EC9-A149-2CB79EFC6CE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EFD9C81-590C-4CB4-B6F8-11DD2BFECFC6}" type="parTrans" cxnId="{4120536B-7D0E-4A33-A01B-636ABB0D50DD}">
      <dgm:prSet/>
      <dgm:spPr/>
      <dgm:t>
        <a:bodyPr/>
        <a:lstStyle/>
        <a:p>
          <a:endParaRPr lang="en-GB"/>
        </a:p>
      </dgm:t>
    </dgm:pt>
    <dgm:pt modelId="{2CE6CC19-C2B7-4A69-B00E-DCA3A31F70F9}" type="sibTrans" cxnId="{4120536B-7D0E-4A33-A01B-636ABB0D50DD}">
      <dgm:prSet/>
      <dgm:spPr/>
      <dgm:t>
        <a:bodyPr/>
        <a:lstStyle/>
        <a:p>
          <a:endParaRPr lang="en-GB"/>
        </a:p>
      </dgm:t>
    </dgm:pt>
    <dgm:pt modelId="{455A38A2-3D8F-4364-A886-5337AA77DB6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97FFEE-1EA8-438D-83B3-FC16D96A8628}" type="parTrans" cxnId="{5AF73AD2-55F3-4C9F-B356-D24FA0B7616F}">
      <dgm:prSet/>
      <dgm:spPr/>
      <dgm:t>
        <a:bodyPr/>
        <a:lstStyle/>
        <a:p>
          <a:endParaRPr lang="en-GB"/>
        </a:p>
      </dgm:t>
    </dgm:pt>
    <dgm:pt modelId="{9477357F-9933-4AF8-ABE6-CDA78C446EA0}" type="sibTrans" cxnId="{5AF73AD2-55F3-4C9F-B356-D24FA0B7616F}">
      <dgm:prSet/>
      <dgm:spPr/>
      <dgm:t>
        <a:bodyPr/>
        <a:lstStyle/>
        <a:p>
          <a:endParaRPr lang="en-GB"/>
        </a:p>
      </dgm:t>
    </dgm:pt>
    <dgm:pt modelId="{33B88C63-44A1-4526-8BDF-F989E7C3FE4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5C76170-FC53-4443-9C64-46165ECE3648}" type="parTrans" cxnId="{2029CB21-3EE1-45B2-8EF6-EDCFFB4F5498}">
      <dgm:prSet/>
      <dgm:spPr/>
      <dgm:t>
        <a:bodyPr/>
        <a:lstStyle/>
        <a:p>
          <a:endParaRPr lang="en-GB"/>
        </a:p>
      </dgm:t>
    </dgm:pt>
    <dgm:pt modelId="{BBBC8BC8-3EBC-4577-8AD0-24F901F49CAB}" type="sibTrans" cxnId="{2029CB21-3EE1-45B2-8EF6-EDCFFB4F5498}">
      <dgm:prSet/>
      <dgm:spPr/>
      <dgm:t>
        <a:bodyPr/>
        <a:lstStyle/>
        <a:p>
          <a:endParaRPr lang="en-GB"/>
        </a:p>
      </dgm:t>
    </dgm:pt>
    <dgm:pt modelId="{EDF1E08D-A61A-4F59-81EE-107D6E48F77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C8C456-4F32-47DD-AC87-8FB96B05C00E}" type="parTrans" cxnId="{12396120-821E-45ED-89FB-7EEC062B12E8}">
      <dgm:prSet/>
      <dgm:spPr/>
      <dgm:t>
        <a:bodyPr/>
        <a:lstStyle/>
        <a:p>
          <a:endParaRPr lang="en-GB"/>
        </a:p>
      </dgm:t>
    </dgm:pt>
    <dgm:pt modelId="{27166659-4E2F-48DD-BC7D-6F4BE45F4B3C}" type="sibTrans" cxnId="{12396120-821E-45ED-89FB-7EEC062B12E8}">
      <dgm:prSet/>
      <dgm:spPr/>
      <dgm:t>
        <a:bodyPr/>
        <a:lstStyle/>
        <a:p>
          <a:endParaRPr lang="en-GB"/>
        </a:p>
      </dgm:t>
    </dgm:pt>
    <dgm:pt modelId="{5D39C2A6-ACFA-475C-94B4-3EBDA2B531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53BE276-E318-4722-906F-4622566ADD7A}" type="parTrans" cxnId="{53088484-2FE3-4785-A22D-9C851FDC8773}">
      <dgm:prSet/>
      <dgm:spPr/>
      <dgm:t>
        <a:bodyPr/>
        <a:lstStyle/>
        <a:p>
          <a:endParaRPr lang="en-GB"/>
        </a:p>
      </dgm:t>
    </dgm:pt>
    <dgm:pt modelId="{E088C834-DBF9-48F5-A875-7C99BE7EACF5}" type="sibTrans" cxnId="{53088484-2FE3-4785-A22D-9C851FDC8773}">
      <dgm:prSet/>
      <dgm:spPr/>
      <dgm:t>
        <a:bodyPr/>
        <a:lstStyle/>
        <a:p>
          <a:endParaRPr lang="en-GB"/>
        </a:p>
      </dgm:t>
    </dgm:pt>
    <dgm:pt modelId="{217803F3-5FA0-4325-A5CF-2D2905237B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9803215-7B55-4050-A7B6-E63908B7B284}" type="parTrans" cxnId="{589D61FE-2A55-4670-AB4B-EC96E4C2123F}">
      <dgm:prSet/>
      <dgm:spPr/>
      <dgm:t>
        <a:bodyPr/>
        <a:lstStyle/>
        <a:p>
          <a:endParaRPr lang="en-GB"/>
        </a:p>
      </dgm:t>
    </dgm:pt>
    <dgm:pt modelId="{70C05DE4-0F64-4820-BF06-A5C39CF8368E}" type="sibTrans" cxnId="{589D61FE-2A55-4670-AB4B-EC96E4C2123F}">
      <dgm:prSet/>
      <dgm:spPr/>
      <dgm:t>
        <a:bodyPr/>
        <a:lstStyle/>
        <a:p>
          <a:endParaRPr lang="en-GB"/>
        </a:p>
      </dgm:t>
    </dgm:pt>
    <dgm:pt modelId="{54D5220C-0555-43F0-9BB6-5A15967EFDD4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A32927E6-9B79-4D58-95A5-69DC9CF01C2E}" type="parTrans" cxnId="{DAFD7FD2-FF7F-4FC6-BDAC-1AD5B91DCE7D}">
      <dgm:prSet/>
      <dgm:spPr/>
      <dgm:t>
        <a:bodyPr/>
        <a:lstStyle/>
        <a:p>
          <a:endParaRPr lang="en-GB"/>
        </a:p>
      </dgm:t>
    </dgm:pt>
    <dgm:pt modelId="{CEA741B1-EB47-4D0F-9866-63434784E8E6}" type="sibTrans" cxnId="{DAFD7FD2-FF7F-4FC6-BDAC-1AD5B91DCE7D}">
      <dgm:prSet/>
      <dgm:spPr/>
      <dgm:t>
        <a:bodyPr/>
        <a:lstStyle/>
        <a:p>
          <a:endParaRPr lang="en-GB"/>
        </a:p>
      </dgm:t>
    </dgm:pt>
    <dgm:pt modelId="{1ED6FE7A-15DA-4794-B547-697F1E5F447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D90098B-B9C7-4B28-853B-FD64FACC0456}" type="parTrans" cxnId="{C722196B-C3C4-42DB-BD7D-1C9EA3548B47}">
      <dgm:prSet/>
      <dgm:spPr/>
      <dgm:t>
        <a:bodyPr/>
        <a:lstStyle/>
        <a:p>
          <a:endParaRPr lang="en-GB"/>
        </a:p>
      </dgm:t>
    </dgm:pt>
    <dgm:pt modelId="{AA650FC6-4461-4F3C-B601-0A4E5580C370}" type="sibTrans" cxnId="{C722196B-C3C4-42DB-BD7D-1C9EA3548B47}">
      <dgm:prSet/>
      <dgm:spPr/>
      <dgm:t>
        <a:bodyPr/>
        <a:lstStyle/>
        <a:p>
          <a:endParaRPr lang="en-GB"/>
        </a:p>
      </dgm:t>
    </dgm:pt>
    <dgm:pt modelId="{2189610C-5D61-43D7-8823-1CEBB270BA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AC5B414-8489-40E1-AFF3-56C4A44384F2}" type="parTrans" cxnId="{C733BB32-C999-43B2-9785-3723296A7D33}">
      <dgm:prSet/>
      <dgm:spPr/>
      <dgm:t>
        <a:bodyPr/>
        <a:lstStyle/>
        <a:p>
          <a:endParaRPr lang="en-GB"/>
        </a:p>
      </dgm:t>
    </dgm:pt>
    <dgm:pt modelId="{BF39514A-D05C-4EBB-A414-3DF61757AD80}" type="sibTrans" cxnId="{C733BB32-C999-43B2-9785-3723296A7D33}">
      <dgm:prSet/>
      <dgm:spPr/>
      <dgm:t>
        <a:bodyPr/>
        <a:lstStyle/>
        <a:p>
          <a:endParaRPr lang="en-GB"/>
        </a:p>
      </dgm:t>
    </dgm:pt>
    <dgm:pt modelId="{A90FB622-8DB8-4CC8-AEBE-552A76549F9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13FA127-DDFE-4B1C-86DE-2779F8402F7C}" type="parTrans" cxnId="{62EC419A-0640-466C-9C9C-B6F44FBAA795}">
      <dgm:prSet/>
      <dgm:spPr/>
      <dgm:t>
        <a:bodyPr/>
        <a:lstStyle/>
        <a:p>
          <a:endParaRPr lang="en-GB"/>
        </a:p>
      </dgm:t>
    </dgm:pt>
    <dgm:pt modelId="{333CEA84-C111-4FC1-834E-66CCA2FE6E02}" type="sibTrans" cxnId="{62EC419A-0640-466C-9C9C-B6F44FBAA795}">
      <dgm:prSet/>
      <dgm:spPr/>
      <dgm:t>
        <a:bodyPr/>
        <a:lstStyle/>
        <a:p>
          <a:endParaRPr lang="en-GB"/>
        </a:p>
      </dgm:t>
    </dgm:pt>
    <dgm:pt modelId="{6666D7F5-E4E0-4439-AABC-E2402974CD3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9B5DCD9-609E-4E0B-BC4C-02D8B48923E6}" type="parTrans" cxnId="{F4D77D87-5B89-4A19-B63C-12975E5F272A}">
      <dgm:prSet/>
      <dgm:spPr/>
      <dgm:t>
        <a:bodyPr/>
        <a:lstStyle/>
        <a:p>
          <a:endParaRPr lang="en-GB"/>
        </a:p>
      </dgm:t>
    </dgm:pt>
    <dgm:pt modelId="{83775C9E-F075-454C-8BBA-8D5C575A6DFF}" type="sibTrans" cxnId="{F4D77D87-5B89-4A19-B63C-12975E5F272A}">
      <dgm:prSet/>
      <dgm:spPr/>
      <dgm:t>
        <a:bodyPr/>
        <a:lstStyle/>
        <a:p>
          <a:endParaRPr lang="en-GB"/>
        </a:p>
      </dgm:t>
    </dgm:pt>
    <dgm:pt modelId="{13BCF9D2-1368-49D0-9DC2-F65BE90831F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F777028-9BD0-46A9-9B6B-464BB3482E06}" type="parTrans" cxnId="{B42B0EFC-FE5C-40F1-8785-267355C1326F}">
      <dgm:prSet/>
      <dgm:spPr/>
      <dgm:t>
        <a:bodyPr/>
        <a:lstStyle/>
        <a:p>
          <a:endParaRPr lang="en-GB"/>
        </a:p>
      </dgm:t>
    </dgm:pt>
    <dgm:pt modelId="{996497EE-BAA6-4DAE-9220-07E530244CCE}" type="sibTrans" cxnId="{B42B0EFC-FE5C-40F1-8785-267355C1326F}">
      <dgm:prSet/>
      <dgm:spPr/>
      <dgm:t>
        <a:bodyPr/>
        <a:lstStyle/>
        <a:p>
          <a:endParaRPr lang="en-GB"/>
        </a:p>
      </dgm:t>
    </dgm:pt>
    <dgm:pt modelId="{E56A25AE-4D37-4C9E-8886-39FED99DE57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8EABE4A-59A8-4F29-8EAD-449267621351}" type="parTrans" cxnId="{7FBAF71C-0BB9-4888-99DD-04F95BA31586}">
      <dgm:prSet/>
      <dgm:spPr/>
      <dgm:t>
        <a:bodyPr/>
        <a:lstStyle/>
        <a:p>
          <a:endParaRPr lang="en-GB"/>
        </a:p>
      </dgm:t>
    </dgm:pt>
    <dgm:pt modelId="{895DCD89-0FEE-4FCE-B0C7-401EA17C2316}" type="sibTrans" cxnId="{7FBAF71C-0BB9-4888-99DD-04F95BA31586}">
      <dgm:prSet/>
      <dgm:spPr/>
      <dgm:t>
        <a:bodyPr/>
        <a:lstStyle/>
        <a:p>
          <a:endParaRPr lang="en-GB"/>
        </a:p>
      </dgm:t>
    </dgm:pt>
    <dgm:pt modelId="{569596BF-3FA6-4432-8640-56C1443BD3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2B160B0-EE16-4C8B-8DB9-48BF88E307D9}" type="parTrans" cxnId="{63AB0AA9-FB43-4919-BCC2-EF82EB431862}">
      <dgm:prSet/>
      <dgm:spPr/>
      <dgm:t>
        <a:bodyPr/>
        <a:lstStyle/>
        <a:p>
          <a:endParaRPr lang="en-GB"/>
        </a:p>
      </dgm:t>
    </dgm:pt>
    <dgm:pt modelId="{ED532F24-CA42-43FC-AF1B-065A56E1AB13}" type="sibTrans" cxnId="{63AB0AA9-FB43-4919-BCC2-EF82EB431862}">
      <dgm:prSet/>
      <dgm:spPr/>
      <dgm:t>
        <a:bodyPr/>
        <a:lstStyle/>
        <a:p>
          <a:endParaRPr lang="en-GB"/>
        </a:p>
      </dgm:t>
    </dgm:pt>
    <dgm:pt modelId="{B87D0408-4417-4E08-9AE5-18CA55DE6C6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CA0E85B-8AC9-4211-ACDF-DF96DE4AAC9C}" type="parTrans" cxnId="{516C5A25-D29D-461D-9554-2ED6C4D5A032}">
      <dgm:prSet/>
      <dgm:spPr/>
      <dgm:t>
        <a:bodyPr/>
        <a:lstStyle/>
        <a:p>
          <a:endParaRPr lang="en-GB"/>
        </a:p>
      </dgm:t>
    </dgm:pt>
    <dgm:pt modelId="{F63F6ABF-7589-4D18-BCCA-E8886498389A}" type="sibTrans" cxnId="{516C5A25-D29D-461D-9554-2ED6C4D5A032}">
      <dgm:prSet/>
      <dgm:spPr/>
      <dgm:t>
        <a:bodyPr/>
        <a:lstStyle/>
        <a:p>
          <a:endParaRPr lang="en-GB"/>
        </a:p>
      </dgm:t>
    </dgm:pt>
    <dgm:pt modelId="{9CAD9366-90A9-456A-9F12-21B26956893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0E896A9-DD2B-497C-95A7-AF54D55D5D05}" type="parTrans" cxnId="{D6F71574-F6FE-43AA-9053-94D0F53ADA44}">
      <dgm:prSet/>
      <dgm:spPr/>
      <dgm:t>
        <a:bodyPr/>
        <a:lstStyle/>
        <a:p>
          <a:endParaRPr lang="en-GB"/>
        </a:p>
      </dgm:t>
    </dgm:pt>
    <dgm:pt modelId="{A03AE070-C553-498E-9103-A4D6BD9DF433}" type="sibTrans" cxnId="{D6F71574-F6FE-43AA-9053-94D0F53ADA44}">
      <dgm:prSet/>
      <dgm:spPr/>
      <dgm:t>
        <a:bodyPr/>
        <a:lstStyle/>
        <a:p>
          <a:endParaRPr lang="en-GB"/>
        </a:p>
      </dgm:t>
    </dgm:pt>
    <dgm:pt modelId="{2BF27F72-2309-4022-B9A2-E3E226A058B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AA72EC7-25D5-44A0-97B6-432735C91903}" type="parTrans" cxnId="{924EBDA8-615B-4000-A81C-FA369F55E885}">
      <dgm:prSet/>
      <dgm:spPr/>
      <dgm:t>
        <a:bodyPr/>
        <a:lstStyle/>
        <a:p>
          <a:endParaRPr lang="en-GB"/>
        </a:p>
      </dgm:t>
    </dgm:pt>
    <dgm:pt modelId="{2219B23D-9A61-4624-B07B-CCD7312E4429}" type="sibTrans" cxnId="{924EBDA8-615B-4000-A81C-FA369F55E885}">
      <dgm:prSet/>
      <dgm:spPr/>
      <dgm:t>
        <a:bodyPr/>
        <a:lstStyle/>
        <a:p>
          <a:endParaRPr lang="en-GB"/>
        </a:p>
      </dgm:t>
    </dgm:pt>
    <dgm:pt modelId="{0E8FC688-B430-4D84-9349-BB764037521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5DB2C69-2DB7-4A04-B750-7BCE4289F1F1}" type="parTrans" cxnId="{C3FB7B6C-58B4-47AC-AB01-2CAE60255267}">
      <dgm:prSet/>
      <dgm:spPr/>
      <dgm:t>
        <a:bodyPr/>
        <a:lstStyle/>
        <a:p>
          <a:endParaRPr lang="en-GB"/>
        </a:p>
      </dgm:t>
    </dgm:pt>
    <dgm:pt modelId="{DE3C7A9C-FDB4-4144-92CC-1805A0853DEE}" type="sibTrans" cxnId="{C3FB7B6C-58B4-47AC-AB01-2CAE60255267}">
      <dgm:prSet/>
      <dgm:spPr/>
      <dgm:t>
        <a:bodyPr/>
        <a:lstStyle/>
        <a:p>
          <a:endParaRPr lang="en-GB"/>
        </a:p>
      </dgm:t>
    </dgm:pt>
    <dgm:pt modelId="{EEF5339B-D0A2-4C7E-9318-A165323533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40A3984-0AB3-497D-A457-E1982F1F2E42}" type="parTrans" cxnId="{1A85444D-F08A-4FA6-82C3-174790270599}">
      <dgm:prSet/>
      <dgm:spPr/>
      <dgm:t>
        <a:bodyPr/>
        <a:lstStyle/>
        <a:p>
          <a:endParaRPr lang="en-GB"/>
        </a:p>
      </dgm:t>
    </dgm:pt>
    <dgm:pt modelId="{63B3C4A3-5C59-44A3-B8EA-A3C3A8C051AF}" type="sibTrans" cxnId="{1A85444D-F08A-4FA6-82C3-174790270599}">
      <dgm:prSet/>
      <dgm:spPr/>
      <dgm:t>
        <a:bodyPr/>
        <a:lstStyle/>
        <a:p>
          <a:endParaRPr lang="en-GB"/>
        </a:p>
      </dgm:t>
    </dgm:pt>
    <dgm:pt modelId="{8E5A4504-E902-47BE-981E-33F05CAE6B0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39A6661-02CE-4300-BA9F-91B07FBB058B}" type="parTrans" cxnId="{7B4E3DC8-497D-4F5C-8B08-5373F6057E4C}">
      <dgm:prSet/>
      <dgm:spPr/>
      <dgm:t>
        <a:bodyPr/>
        <a:lstStyle/>
        <a:p>
          <a:endParaRPr lang="en-GB"/>
        </a:p>
      </dgm:t>
    </dgm:pt>
    <dgm:pt modelId="{790B7711-6BEE-4F1A-B409-03F10A2CA77A}" type="sibTrans" cxnId="{7B4E3DC8-497D-4F5C-8B08-5373F6057E4C}">
      <dgm:prSet/>
      <dgm:spPr/>
      <dgm:t>
        <a:bodyPr/>
        <a:lstStyle/>
        <a:p>
          <a:endParaRPr lang="en-GB"/>
        </a:p>
      </dgm:t>
    </dgm:pt>
    <dgm:pt modelId="{D6509D47-F5B6-459C-90FB-79BB412D6C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C0293B31-3AD8-4AA8-B88A-628DEC4EA886}" type="parTrans" cxnId="{0507B17B-0BF0-4B1B-850A-74805F9C580F}">
      <dgm:prSet/>
      <dgm:spPr/>
      <dgm:t>
        <a:bodyPr/>
        <a:lstStyle/>
        <a:p>
          <a:endParaRPr lang="en-GB"/>
        </a:p>
      </dgm:t>
    </dgm:pt>
    <dgm:pt modelId="{FCE3220A-D1FC-4A28-9ABB-915C4D5C1F01}" type="sibTrans" cxnId="{0507B17B-0BF0-4B1B-850A-74805F9C580F}">
      <dgm:prSet/>
      <dgm:spPr/>
      <dgm:t>
        <a:bodyPr/>
        <a:lstStyle/>
        <a:p>
          <a:endParaRPr lang="en-GB"/>
        </a:p>
      </dgm:t>
    </dgm:pt>
    <dgm:pt modelId="{30397097-F393-4009-B5FC-C8F316E7C49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8DBD6B-A01F-4249-94D7-524F7F91209C}" type="parTrans" cxnId="{CC257AF2-1FC6-4F37-B0DF-AAB3D8512FD1}">
      <dgm:prSet/>
      <dgm:spPr/>
      <dgm:t>
        <a:bodyPr/>
        <a:lstStyle/>
        <a:p>
          <a:endParaRPr lang="en-GB"/>
        </a:p>
      </dgm:t>
    </dgm:pt>
    <dgm:pt modelId="{5AD88067-FBFC-4F13-AA4E-52A721AA14A3}" type="sibTrans" cxnId="{CC257AF2-1FC6-4F37-B0DF-AAB3D8512FD1}">
      <dgm:prSet/>
      <dgm:spPr/>
      <dgm:t>
        <a:bodyPr/>
        <a:lstStyle/>
        <a:p>
          <a:endParaRPr lang="en-GB"/>
        </a:p>
      </dgm:t>
    </dgm:pt>
    <dgm:pt modelId="{36DE1052-4C48-4E30-89FC-F4804C71B81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CECB865-0BC2-438F-952C-73A7B280FC2F}" type="parTrans" cxnId="{9DF49881-7D32-4F36-B376-640D401647D5}">
      <dgm:prSet/>
      <dgm:spPr/>
      <dgm:t>
        <a:bodyPr/>
        <a:lstStyle/>
        <a:p>
          <a:endParaRPr lang="en-GB"/>
        </a:p>
      </dgm:t>
    </dgm:pt>
    <dgm:pt modelId="{DD43B3DA-4D4A-4246-A9A4-04BE210B3E50}" type="sibTrans" cxnId="{9DF49881-7D32-4F36-B376-640D401647D5}">
      <dgm:prSet/>
      <dgm:spPr/>
      <dgm:t>
        <a:bodyPr/>
        <a:lstStyle/>
        <a:p>
          <a:endParaRPr lang="en-GB"/>
        </a:p>
      </dgm:t>
    </dgm:pt>
    <dgm:pt modelId="{D5394441-C92C-4890-B03E-C65AA421BF9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197B422-2822-4FC9-B530-E0F121588BB1}" type="parTrans" cxnId="{6CF67F7D-73EE-4956-B736-7D1584BFCBF8}">
      <dgm:prSet/>
      <dgm:spPr/>
      <dgm:t>
        <a:bodyPr/>
        <a:lstStyle/>
        <a:p>
          <a:endParaRPr lang="en-GB"/>
        </a:p>
      </dgm:t>
    </dgm:pt>
    <dgm:pt modelId="{9C5EBAB9-9C62-45FB-82BE-620615041086}" type="sibTrans" cxnId="{6CF67F7D-73EE-4956-B736-7D1584BFCBF8}">
      <dgm:prSet/>
      <dgm:spPr/>
      <dgm:t>
        <a:bodyPr/>
        <a:lstStyle/>
        <a:p>
          <a:endParaRPr lang="en-GB"/>
        </a:p>
      </dgm:t>
    </dgm:pt>
    <dgm:pt modelId="{276DCF5B-C91F-4571-9185-74B973CBFD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87760C28-A012-427E-B4B5-5F4316160B6E}" type="parTrans" cxnId="{ED344984-7CF3-47BB-AD2E-877D28E1BC28}">
      <dgm:prSet/>
      <dgm:spPr/>
      <dgm:t>
        <a:bodyPr/>
        <a:lstStyle/>
        <a:p>
          <a:endParaRPr lang="en-GB"/>
        </a:p>
      </dgm:t>
    </dgm:pt>
    <dgm:pt modelId="{8B9AC2D2-7DD4-441D-BDF4-AF39DFB3582C}" type="sibTrans" cxnId="{ED344984-7CF3-47BB-AD2E-877D28E1BC28}">
      <dgm:prSet/>
      <dgm:spPr/>
      <dgm:t>
        <a:bodyPr/>
        <a:lstStyle/>
        <a:p>
          <a:endParaRPr lang="en-GB"/>
        </a:p>
      </dgm:t>
    </dgm:pt>
    <dgm:pt modelId="{0891AB10-CCAE-46E7-8484-A251A9D6480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105C3C8-F82B-4D2D-9D51-97943398BBA4}" type="parTrans" cxnId="{40D75035-1B17-4F2D-A70D-EA2D50E35CEB}">
      <dgm:prSet/>
      <dgm:spPr/>
      <dgm:t>
        <a:bodyPr/>
        <a:lstStyle/>
        <a:p>
          <a:endParaRPr lang="en-GB"/>
        </a:p>
      </dgm:t>
    </dgm:pt>
    <dgm:pt modelId="{79EDB0FF-C83D-4E74-8A41-B7E4E42D42C5}" type="sibTrans" cxnId="{40D75035-1B17-4F2D-A70D-EA2D50E35CEB}">
      <dgm:prSet/>
      <dgm:spPr/>
      <dgm:t>
        <a:bodyPr/>
        <a:lstStyle/>
        <a:p>
          <a:endParaRPr lang="en-GB"/>
        </a:p>
      </dgm:t>
    </dgm:pt>
    <dgm:pt modelId="{54FB5747-CFFD-4076-8057-C76D83AC314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27F496-349C-48B4-A8B2-574F16AD089D}" type="parTrans" cxnId="{C4C20F57-E3BC-4AB6-9F5B-7E7711A1BBE1}">
      <dgm:prSet/>
      <dgm:spPr/>
      <dgm:t>
        <a:bodyPr/>
        <a:lstStyle/>
        <a:p>
          <a:endParaRPr lang="en-GB"/>
        </a:p>
      </dgm:t>
    </dgm:pt>
    <dgm:pt modelId="{027F0D2F-16E6-4883-8B43-01F7CD35DC2A}" type="sibTrans" cxnId="{C4C20F57-E3BC-4AB6-9F5B-7E7711A1BBE1}">
      <dgm:prSet/>
      <dgm:spPr/>
      <dgm:t>
        <a:bodyPr/>
        <a:lstStyle/>
        <a:p>
          <a:endParaRPr lang="en-GB"/>
        </a:p>
      </dgm:t>
    </dgm:pt>
    <dgm:pt modelId="{115B342C-42DA-4B8C-A51C-31507BEAFF19}" type="pres">
      <dgm:prSet presAssocID="{91979FB0-EE87-4425-822A-1FA4BEA7F08E}" presName="Name0" presStyleCnt="0">
        <dgm:presLayoutVars>
          <dgm:dir/>
          <dgm:animLvl val="lvl"/>
          <dgm:resizeHandles val="exact"/>
        </dgm:presLayoutVars>
      </dgm:prSet>
      <dgm:spPr/>
    </dgm:pt>
    <dgm:pt modelId="{7F609B7E-E2AC-4847-B574-2549A44DE19E}" type="pres">
      <dgm:prSet presAssocID="{E1FF6CD2-5AB4-4737-ABAA-06F43C50C69B}" presName="parTxOnly" presStyleLbl="node1" presStyleIdx="0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8076541E-47BF-489E-A71A-1E2F7FBA4525}" type="pres">
      <dgm:prSet presAssocID="{52F61E2F-071C-414D-9181-9C90B39468FE}" presName="parTxOnlySpace" presStyleCnt="0"/>
      <dgm:spPr/>
    </dgm:pt>
    <dgm:pt modelId="{9F96766B-3EA6-4D98-8CF3-902D856C88F7}" type="pres">
      <dgm:prSet presAssocID="{1E7DE6C2-FD44-40EE-AE39-948E427BB1A0}" presName="parTxOnly" presStyleLbl="node1" presStyleIdx="1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8616F1C0-F6EF-4E02-B5FA-D33FB3AE7210}" type="pres">
      <dgm:prSet presAssocID="{920BF78E-7159-4C0A-8F51-153D8CFA8A6E}" presName="parTxOnlySpace" presStyleCnt="0"/>
      <dgm:spPr/>
    </dgm:pt>
    <dgm:pt modelId="{1355930F-A7A7-449C-8B9E-2B41D4B9AC9A}" type="pres">
      <dgm:prSet presAssocID="{70F120B7-B30A-49BD-AED7-A8FB1F9A8ECD}" presName="parTxOnly" presStyleLbl="node1" presStyleIdx="2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2C61D8E1-6598-4329-8B2C-EB48F2AB1D6D}" type="pres">
      <dgm:prSet presAssocID="{31E393B4-7E08-4B03-8009-4D3EA45C0CCA}" presName="parTxOnlySpace" presStyleCnt="0"/>
      <dgm:spPr/>
    </dgm:pt>
    <dgm:pt modelId="{50066CAC-AFFB-48C6-9E92-2F68F6E791EB}" type="pres">
      <dgm:prSet presAssocID="{3BC58F0A-20D1-47A0-9029-400F219ECC70}" presName="parTxOnly" presStyleLbl="node1" presStyleIdx="3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2D230447-E41D-4A3C-936B-6DF19F4BFEA4}" type="pres">
      <dgm:prSet presAssocID="{9D709BD9-FA24-4B07-9006-E41517BD367A}" presName="parTxOnlySpace" presStyleCnt="0"/>
      <dgm:spPr/>
    </dgm:pt>
    <dgm:pt modelId="{61E87D08-0EAE-405F-853B-C948C677BEE3}" type="pres">
      <dgm:prSet presAssocID="{92458F14-DD80-4209-BC31-443693442DCD}" presName="parTxOnly" presStyleLbl="node1" presStyleIdx="4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AFC4224-4C88-49AA-8201-EAFDAA47236E}" type="pres">
      <dgm:prSet presAssocID="{EB991DCA-C4CC-4C14-BE70-72512152C03E}" presName="parTxOnlySpace" presStyleCnt="0"/>
      <dgm:spPr/>
    </dgm:pt>
    <dgm:pt modelId="{27FF5AFA-C8EC-491B-870C-9C230239DC1B}" type="pres">
      <dgm:prSet presAssocID="{F648349F-6916-443A-9364-9A9CAE57AC72}" presName="parTxOnly" presStyleLbl="node1" presStyleIdx="5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83F65D2-EE3D-4E75-89A5-09D4A496EA10}" type="pres">
      <dgm:prSet presAssocID="{F2028934-7D5A-4F2C-9AD1-AF0A17FE7A0B}" presName="parTxOnlySpace" presStyleCnt="0"/>
      <dgm:spPr/>
    </dgm:pt>
    <dgm:pt modelId="{5443B0E9-DD65-4DDE-BFDB-0FD99F3CF672}" type="pres">
      <dgm:prSet presAssocID="{77207035-79FB-434B-87DE-8083FB65E5CC}" presName="parTxOnly" presStyleLbl="node1" presStyleIdx="6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7F84752B-8D7F-40B4-A1F5-1B2F434D5286}" type="pres">
      <dgm:prSet presAssocID="{118E9C3F-7DDC-420F-B9E2-5415BDA08635}" presName="parTxOnlySpace" presStyleCnt="0"/>
      <dgm:spPr/>
    </dgm:pt>
    <dgm:pt modelId="{D532D95E-8E29-4DF6-9CA8-706700B5099A}" type="pres">
      <dgm:prSet presAssocID="{6BF6786E-CE56-450B-AFF5-C36DD23A6A02}" presName="parTxOnly" presStyleLbl="node1" presStyleIdx="7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77AA9D1-4BC9-4093-9B88-09A306851C74}" type="pres">
      <dgm:prSet presAssocID="{9C7CEA56-A1CF-44C2-898C-FCE9B33D923F}" presName="parTxOnlySpace" presStyleCnt="0"/>
      <dgm:spPr/>
    </dgm:pt>
    <dgm:pt modelId="{9F5350E6-F84C-4980-BF75-43487FDC8D56}" type="pres">
      <dgm:prSet presAssocID="{96E11CA4-426A-4B4F-9B1E-B404B9D44DF7}" presName="parTxOnly" presStyleLbl="node1" presStyleIdx="8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08A75441-0AF8-4FC1-A9D8-CA618942074A}" type="pres">
      <dgm:prSet presAssocID="{A2CC1DAB-A2B9-410A-BD29-7AFB9D0427B8}" presName="parTxOnlySpace" presStyleCnt="0"/>
      <dgm:spPr/>
    </dgm:pt>
    <dgm:pt modelId="{7A46492B-44DD-426F-8CC8-18B46EA01085}" type="pres">
      <dgm:prSet presAssocID="{C4FED9E9-9961-4712-B9C6-73A90F2F8A69}" presName="parTxOnly" presStyleLbl="node1" presStyleIdx="9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ED4C4637-B158-4518-8D9B-464F5F20E556}" type="pres">
      <dgm:prSet presAssocID="{C1916B19-749E-40A2-95F1-8AB5368EBD54}" presName="parTxOnlySpace" presStyleCnt="0"/>
      <dgm:spPr/>
    </dgm:pt>
    <dgm:pt modelId="{73CC7D1D-06CD-4C58-B964-64E6BF033A15}" type="pres">
      <dgm:prSet presAssocID="{984863FB-6CF6-4161-8B7D-62B5C98D8D21}" presName="parTxOnly" presStyleLbl="node1" presStyleIdx="10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332519FB-4928-48F8-B832-6CACB951D0A0}" type="pres">
      <dgm:prSet presAssocID="{72821A8C-1293-4A08-B575-6E5B8FEBE2AE}" presName="parTxOnlySpace" presStyleCnt="0"/>
      <dgm:spPr/>
    </dgm:pt>
    <dgm:pt modelId="{66BAEFFC-C3EB-4F50-8F8F-6A4469D2DEA0}" type="pres">
      <dgm:prSet presAssocID="{2B36FF42-10DA-434F-8EAC-87AA82A00CF2}" presName="parTxOnly" presStyleLbl="node1" presStyleIdx="11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8ADCF1AD-CE1A-42EF-82F0-684AE243F287}" type="pres">
      <dgm:prSet presAssocID="{C2583CAC-AC4A-451C-8A06-29F52C1E5378}" presName="parTxOnlySpace" presStyleCnt="0"/>
      <dgm:spPr/>
    </dgm:pt>
    <dgm:pt modelId="{3C065952-21CD-4799-86FA-E2A971361FE4}" type="pres">
      <dgm:prSet presAssocID="{E6FDC621-6D88-4EC9-A149-2CB79EFC6CE9}" presName="parTxOnly" presStyleLbl="node1" presStyleIdx="12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53B7D5A2-E2F8-4B79-A369-E21145955C3E}" type="pres">
      <dgm:prSet presAssocID="{2CE6CC19-C2B7-4A69-B00E-DCA3A31F70F9}" presName="parTxOnlySpace" presStyleCnt="0"/>
      <dgm:spPr/>
    </dgm:pt>
    <dgm:pt modelId="{6F774310-92CA-4D7A-86A6-BD8F96BFE8CB}" type="pres">
      <dgm:prSet presAssocID="{455A38A2-3D8F-4364-A886-5337AA77DB6E}" presName="parTxOnly" presStyleLbl="node1" presStyleIdx="13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8FD9707-5D89-40C6-943A-A32A3DE8652E}" type="pres">
      <dgm:prSet presAssocID="{9477357F-9933-4AF8-ABE6-CDA78C446EA0}" presName="parTxOnlySpace" presStyleCnt="0"/>
      <dgm:spPr/>
    </dgm:pt>
    <dgm:pt modelId="{EFF3E946-E131-450F-A535-E696C0E5CDB6}" type="pres">
      <dgm:prSet presAssocID="{33B88C63-44A1-4526-8BDF-F989E7C3FE4F}" presName="parTxOnly" presStyleLbl="node1" presStyleIdx="14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FC75D34-6C50-4CA3-89BC-A7DBB2C492DF}" type="pres">
      <dgm:prSet presAssocID="{BBBC8BC8-3EBC-4577-8AD0-24F901F49CAB}" presName="parTxOnlySpace" presStyleCnt="0"/>
      <dgm:spPr/>
    </dgm:pt>
    <dgm:pt modelId="{669E40D0-1237-44E1-8F92-120AC1BC5F3D}" type="pres">
      <dgm:prSet presAssocID="{EDF1E08D-A61A-4F59-81EE-107D6E48F778}" presName="parTxOnly" presStyleLbl="node1" presStyleIdx="15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3DFAA30E-E307-4D33-8949-48932AA99DD7}" type="pres">
      <dgm:prSet presAssocID="{27166659-4E2F-48DD-BC7D-6F4BE45F4B3C}" presName="parTxOnlySpace" presStyleCnt="0"/>
      <dgm:spPr/>
    </dgm:pt>
    <dgm:pt modelId="{2E05DCCA-AC92-47C0-848B-A9F289F89319}" type="pres">
      <dgm:prSet presAssocID="{5D39C2A6-ACFA-475C-94B4-3EBDA2B53102}" presName="parTxOnly" presStyleLbl="node1" presStyleIdx="16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BB27174C-7C21-45AA-88E9-015638D06397}" type="pres">
      <dgm:prSet presAssocID="{E088C834-DBF9-48F5-A875-7C99BE7EACF5}" presName="parTxOnlySpace" presStyleCnt="0"/>
      <dgm:spPr/>
    </dgm:pt>
    <dgm:pt modelId="{248C77B3-9B5F-4A59-945B-BB330DBFB5B7}" type="pres">
      <dgm:prSet presAssocID="{217803F3-5FA0-4325-A5CF-2D2905237B49}" presName="parTxOnly" presStyleLbl="node1" presStyleIdx="17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6C505E6-96FD-4C7A-B333-378F0B4CAC3A}" type="pres">
      <dgm:prSet presAssocID="{70C05DE4-0F64-4820-BF06-A5C39CF8368E}" presName="parTxOnlySpace" presStyleCnt="0"/>
      <dgm:spPr/>
    </dgm:pt>
    <dgm:pt modelId="{28AA2079-D5E9-4469-BB4D-1A58B4935E0A}" type="pres">
      <dgm:prSet presAssocID="{54D5220C-0555-43F0-9BB6-5A15967EFDD4}" presName="parTxOnly" presStyleLbl="node1" presStyleIdx="18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2BF5FFF6-9153-4D35-8C1A-351011A3A6D0}" type="pres">
      <dgm:prSet presAssocID="{CEA741B1-EB47-4D0F-9866-63434784E8E6}" presName="parTxOnlySpace" presStyleCnt="0"/>
      <dgm:spPr/>
    </dgm:pt>
    <dgm:pt modelId="{4C695CF5-7985-4A7A-B07B-CC911B1DE07E}" type="pres">
      <dgm:prSet presAssocID="{1ED6FE7A-15DA-4794-B547-697F1E5F4471}" presName="parTxOnly" presStyleLbl="node1" presStyleIdx="19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2E57C92B-CE47-4963-B5C1-A99A52D147C1}" type="pres">
      <dgm:prSet presAssocID="{AA650FC6-4461-4F3C-B601-0A4E5580C370}" presName="parTxOnlySpace" presStyleCnt="0"/>
      <dgm:spPr/>
    </dgm:pt>
    <dgm:pt modelId="{88F30D80-CF3A-4FBC-85E3-296D1B2A1276}" type="pres">
      <dgm:prSet presAssocID="{2189610C-5D61-43D7-8823-1CEBB270BA4D}" presName="parTxOnly" presStyleLbl="node1" presStyleIdx="20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75E7557-DBCC-4CC2-A6DB-A0414D809EC7}" type="pres">
      <dgm:prSet presAssocID="{BF39514A-D05C-4EBB-A414-3DF61757AD80}" presName="parTxOnlySpace" presStyleCnt="0"/>
      <dgm:spPr/>
    </dgm:pt>
    <dgm:pt modelId="{6132BD19-C5A7-46E6-86B4-E935E1EDF485}" type="pres">
      <dgm:prSet presAssocID="{A90FB622-8DB8-4CC8-AEBE-552A76549F9C}" presName="parTxOnly" presStyleLbl="node1" presStyleIdx="21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DE77678-D3CE-4269-9654-79D321A6B355}" type="pres">
      <dgm:prSet presAssocID="{333CEA84-C111-4FC1-834E-66CCA2FE6E02}" presName="parTxOnlySpace" presStyleCnt="0"/>
      <dgm:spPr/>
    </dgm:pt>
    <dgm:pt modelId="{CC0504BD-06F7-4E90-BAD6-71F75AEACD8B}" type="pres">
      <dgm:prSet presAssocID="{6666D7F5-E4E0-4439-AABC-E2402974CD3B}" presName="parTxOnly" presStyleLbl="node1" presStyleIdx="22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B5F48D4-9A1D-484A-8E8D-E4D6B6DDB2AF}" type="pres">
      <dgm:prSet presAssocID="{83775C9E-F075-454C-8BBA-8D5C575A6DFF}" presName="parTxOnlySpace" presStyleCnt="0"/>
      <dgm:spPr/>
    </dgm:pt>
    <dgm:pt modelId="{76C70DC3-6F4B-4BA4-9725-BC2E394B998D}" type="pres">
      <dgm:prSet presAssocID="{13BCF9D2-1368-49D0-9DC2-F65BE90831F9}" presName="parTxOnly" presStyleLbl="node1" presStyleIdx="23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DEC33302-B057-40BF-B116-94CDAF173FE2}" type="pres">
      <dgm:prSet presAssocID="{996497EE-BAA6-4DAE-9220-07E530244CCE}" presName="parTxOnlySpace" presStyleCnt="0"/>
      <dgm:spPr/>
    </dgm:pt>
    <dgm:pt modelId="{F3505FFB-59F7-489F-A995-5BAD30193203}" type="pres">
      <dgm:prSet presAssocID="{E56A25AE-4D37-4C9E-8886-39FED99DE57B}" presName="parTxOnly" presStyleLbl="node1" presStyleIdx="24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383CAC2B-AB65-44CA-84E2-A550AAC46B0F}" type="pres">
      <dgm:prSet presAssocID="{895DCD89-0FEE-4FCE-B0C7-401EA17C2316}" presName="parTxOnlySpace" presStyleCnt="0"/>
      <dgm:spPr/>
    </dgm:pt>
    <dgm:pt modelId="{BBED9654-6FF3-44D6-AFE5-7FE21519728C}" type="pres">
      <dgm:prSet presAssocID="{569596BF-3FA6-4432-8640-56C1443BD3F7}" presName="parTxOnly" presStyleLbl="node1" presStyleIdx="25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8FE9DB1D-9E4B-4F91-AAC6-6096D459FD12}" type="pres">
      <dgm:prSet presAssocID="{ED532F24-CA42-43FC-AF1B-065A56E1AB13}" presName="parTxOnlySpace" presStyleCnt="0"/>
      <dgm:spPr/>
    </dgm:pt>
    <dgm:pt modelId="{CB5ECA36-D093-409A-ABF6-3A57D364E6BD}" type="pres">
      <dgm:prSet presAssocID="{B87D0408-4417-4E08-9AE5-18CA55DE6C66}" presName="parTxOnly" presStyleLbl="node1" presStyleIdx="26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F0AFF1DE-9A70-4208-B324-037D25C13ABD}" type="pres">
      <dgm:prSet presAssocID="{F63F6ABF-7589-4D18-BCCA-E8886498389A}" presName="parTxOnlySpace" presStyleCnt="0"/>
      <dgm:spPr/>
    </dgm:pt>
    <dgm:pt modelId="{213110E4-B682-4C42-930A-3D4F3E8CF657}" type="pres">
      <dgm:prSet presAssocID="{9CAD9366-90A9-456A-9F12-21B269568936}" presName="parTxOnly" presStyleLbl="node1" presStyleIdx="27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7684D6D8-5E44-41F0-B574-28E0CC91DD34}" type="pres">
      <dgm:prSet presAssocID="{A03AE070-C553-498E-9103-A4D6BD9DF433}" presName="parTxOnlySpace" presStyleCnt="0"/>
      <dgm:spPr/>
    </dgm:pt>
    <dgm:pt modelId="{F99F1875-7736-4865-87C1-26D93DF6F094}" type="pres">
      <dgm:prSet presAssocID="{2BF27F72-2309-4022-B9A2-E3E226A058B8}" presName="parTxOnly" presStyleLbl="node1" presStyleIdx="28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21A5CD16-EE52-4745-BEA0-1791C91D7484}" type="pres">
      <dgm:prSet presAssocID="{2219B23D-9A61-4624-B07B-CCD7312E4429}" presName="parTxOnlySpace" presStyleCnt="0"/>
      <dgm:spPr/>
    </dgm:pt>
    <dgm:pt modelId="{32E12B29-7834-4BFA-B0E9-4C0BC41421AA}" type="pres">
      <dgm:prSet presAssocID="{0E8FC688-B430-4D84-9349-BB764037521D}" presName="parTxOnly" presStyleLbl="node1" presStyleIdx="29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61BC424-3086-477F-AAE7-F7991D011A9A}" type="pres">
      <dgm:prSet presAssocID="{DE3C7A9C-FDB4-4144-92CC-1805A0853DEE}" presName="parTxOnlySpace" presStyleCnt="0"/>
      <dgm:spPr/>
    </dgm:pt>
    <dgm:pt modelId="{5EB3F87F-A6AE-4CD1-9BBB-7F444CC9E582}" type="pres">
      <dgm:prSet presAssocID="{EEF5339B-D0A2-4C7E-9318-A16532353349}" presName="parTxOnly" presStyleLbl="node1" presStyleIdx="30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7684E89A-5EF9-40DB-BB04-5FB807AFCFB2}" type="pres">
      <dgm:prSet presAssocID="{63B3C4A3-5C59-44A3-B8EA-A3C3A8C051AF}" presName="parTxOnlySpace" presStyleCnt="0"/>
      <dgm:spPr/>
    </dgm:pt>
    <dgm:pt modelId="{AE884B83-49E5-477E-AB98-DBCA2B468E31}" type="pres">
      <dgm:prSet presAssocID="{8E5A4504-E902-47BE-981E-33F05CAE6B03}" presName="parTxOnly" presStyleLbl="node1" presStyleIdx="31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F63E1B4E-35A4-49B5-9F45-DC2D2592F201}" type="pres">
      <dgm:prSet presAssocID="{790B7711-6BEE-4F1A-B409-03F10A2CA77A}" presName="parTxOnlySpace" presStyleCnt="0"/>
      <dgm:spPr/>
    </dgm:pt>
    <dgm:pt modelId="{2CBE816D-CD99-4915-B107-D56B19BB2D65}" type="pres">
      <dgm:prSet presAssocID="{D6509D47-F5B6-459C-90FB-79BB412D6C8E}" presName="parTxOnly" presStyleLbl="node1" presStyleIdx="32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9DCD7B0-DE73-4F84-9BE9-DF05EB2C8B02}" type="pres">
      <dgm:prSet presAssocID="{FCE3220A-D1FC-4A28-9ABB-915C4D5C1F01}" presName="parTxOnlySpace" presStyleCnt="0"/>
      <dgm:spPr/>
    </dgm:pt>
    <dgm:pt modelId="{9C96138D-1899-4B2C-93D5-4F5867BB7B75}" type="pres">
      <dgm:prSet presAssocID="{30397097-F393-4009-B5FC-C8F316E7C49E}" presName="parTxOnly" presStyleLbl="node1" presStyleIdx="33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E09351B2-6072-4876-8473-D191AFB496C4}" type="pres">
      <dgm:prSet presAssocID="{5AD88067-FBFC-4F13-AA4E-52A721AA14A3}" presName="parTxOnlySpace" presStyleCnt="0"/>
      <dgm:spPr/>
    </dgm:pt>
    <dgm:pt modelId="{81B48178-D50C-4EC8-ACE8-5244AA005A18}" type="pres">
      <dgm:prSet presAssocID="{36DE1052-4C48-4E30-89FC-F4804C71B810}" presName="parTxOnly" presStyleLbl="node1" presStyleIdx="34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EBE4B74D-5A0E-44E7-BDF2-FDA1D9B256BD}" type="pres">
      <dgm:prSet presAssocID="{DD43B3DA-4D4A-4246-A9A4-04BE210B3E50}" presName="parTxOnlySpace" presStyleCnt="0"/>
      <dgm:spPr/>
    </dgm:pt>
    <dgm:pt modelId="{E30B6B40-6058-4530-AB6C-422AC10EBA39}" type="pres">
      <dgm:prSet presAssocID="{D5394441-C92C-4890-B03E-C65AA421BF9F}" presName="parTxOnly" presStyleLbl="node1" presStyleIdx="35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3342D27-9960-4D12-8F45-41088844A9A1}" type="pres">
      <dgm:prSet presAssocID="{9C5EBAB9-9C62-45FB-82BE-620615041086}" presName="parTxOnlySpace" presStyleCnt="0"/>
      <dgm:spPr/>
    </dgm:pt>
    <dgm:pt modelId="{C39F8AA5-DD4C-4191-9B13-BFC93698D6BE}" type="pres">
      <dgm:prSet presAssocID="{276DCF5B-C91F-4571-9185-74B973CBFD4D}" presName="parTxOnly" presStyleLbl="node1" presStyleIdx="36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AACCE2CB-7F58-4432-9C53-86CC9A531AC3}" type="pres">
      <dgm:prSet presAssocID="{8B9AC2D2-7DD4-441D-BDF4-AF39DFB3582C}" presName="parTxOnlySpace" presStyleCnt="0"/>
      <dgm:spPr/>
    </dgm:pt>
    <dgm:pt modelId="{B2686FAA-FB9D-4673-AE67-49DE37F71766}" type="pres">
      <dgm:prSet presAssocID="{0891AB10-CCAE-46E7-8484-A251A9D6480C}" presName="parTxOnly" presStyleLbl="node1" presStyleIdx="37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6B9EF6B-2777-4CB3-9F18-460527B0776B}" type="pres">
      <dgm:prSet presAssocID="{79EDB0FF-C83D-4E74-8A41-B7E4E42D42C5}" presName="parTxOnlySpace" presStyleCnt="0"/>
      <dgm:spPr/>
    </dgm:pt>
    <dgm:pt modelId="{7979287D-8E73-49C9-9910-85D1397DD6B1}" type="pres">
      <dgm:prSet presAssocID="{54FB5747-CFFD-4076-8057-C76D83AC3146}" presName="parTxOnly" presStyleLbl="node1" presStyleIdx="38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0558AB5-2B5E-40A6-A0FD-C932727509A8}" type="pres">
      <dgm:prSet presAssocID="{027F0D2F-16E6-4883-8B43-01F7CD35DC2A}" presName="parTxOnlySpace" presStyleCnt="0"/>
      <dgm:spPr/>
    </dgm:pt>
    <dgm:pt modelId="{4832EE1F-3BF1-42C5-875D-B40D49B5288B}" type="pres">
      <dgm:prSet presAssocID="{E8AD6003-5519-4386-BA92-022D371C9689}" presName="parTxOnly" presStyleLbl="node1" presStyleIdx="39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F47E745A-6193-4ACC-A9BE-2A955FE8A7A2}" type="pres">
      <dgm:prSet presAssocID="{FB09D72E-6879-420E-8490-C874132D98E6}" presName="parTxOnlySpace" presStyleCnt="0"/>
      <dgm:spPr/>
    </dgm:pt>
    <dgm:pt modelId="{B244F8EF-0A38-44D8-8266-A77BCCCF4DF9}" type="pres">
      <dgm:prSet presAssocID="{3919F5D8-4FAD-4727-BDF9-DC73EB68F681}" presName="parTxOnly" presStyleLbl="node1" presStyleIdx="40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0B1BF40-6753-43F7-BD9A-6ECD3B6B2AFC}" type="pres">
      <dgm:prSet presAssocID="{3C682246-7C77-4CF6-8860-2A1B7397B470}" presName="parTxOnlySpace" presStyleCnt="0"/>
      <dgm:spPr/>
    </dgm:pt>
    <dgm:pt modelId="{65A78B7E-9090-47BC-9271-06E0900E3F46}" type="pres">
      <dgm:prSet presAssocID="{90E8890A-C1B3-46A4-8BF0-17E6BED71600}" presName="parTxOnly" presStyleLbl="node1" presStyleIdx="41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1914C526-F9D9-4F00-99CD-14761BAEE050}" type="pres">
      <dgm:prSet presAssocID="{DE454349-8CE4-4B33-8CA6-8D40333C3481}" presName="parTxOnlySpace" presStyleCnt="0"/>
      <dgm:spPr/>
    </dgm:pt>
    <dgm:pt modelId="{8EA551BE-EAA1-4A3F-B4A0-D5C4E353A417}" type="pres">
      <dgm:prSet presAssocID="{2DF8DD58-3F64-4572-BEE3-38C2FFADCCF3}" presName="parTxOnly" presStyleLbl="node1" presStyleIdx="42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792465C2-39CA-4686-851E-2BBA5BFD2265}" type="pres">
      <dgm:prSet presAssocID="{EE615260-528A-49B6-8E8F-776C2300059F}" presName="parTxOnlySpace" presStyleCnt="0"/>
      <dgm:spPr/>
    </dgm:pt>
    <dgm:pt modelId="{7CB5E739-3048-4B42-A49A-066D67C4196A}" type="pres">
      <dgm:prSet presAssocID="{5D7689BB-D820-434E-9054-191E1FA03955}" presName="parTxOnly" presStyleLbl="node1" presStyleIdx="43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D783CDDC-CAB0-48C8-8778-23EA70CE593C}" type="pres">
      <dgm:prSet presAssocID="{04D78FE7-000C-4CE2-98C9-B6C86528A1F5}" presName="parTxOnlySpace" presStyleCnt="0"/>
      <dgm:spPr/>
    </dgm:pt>
    <dgm:pt modelId="{52F7E4C5-E2FA-41C8-A8BB-74C9F5971D84}" type="pres">
      <dgm:prSet presAssocID="{F45581E7-372D-44CA-8C10-7A23F29D6E8D}" presName="parTxOnly" presStyleLbl="node1" presStyleIdx="44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513C6C7E-C3E8-43D9-8EA8-BA80E50D4065}" type="pres">
      <dgm:prSet presAssocID="{FC2F3D05-DB02-4354-927D-BA7739258127}" presName="parTxOnlySpace" presStyleCnt="0"/>
      <dgm:spPr/>
    </dgm:pt>
    <dgm:pt modelId="{366A4F1C-B86A-4ACC-9F67-7C37038206B7}" type="pres">
      <dgm:prSet presAssocID="{6F825229-F5DD-469D-A525-AA6342D3C0FC}" presName="parTxOnly" presStyleLbl="node1" presStyleIdx="45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1C3DE1C9-5092-4DDF-9846-69730CED304B}" type="pres">
      <dgm:prSet presAssocID="{2FED4E5C-4A41-4471-AA9C-AE12B01B8D34}" presName="parTxOnlySpace" presStyleCnt="0"/>
      <dgm:spPr/>
    </dgm:pt>
    <dgm:pt modelId="{631BE871-1108-41D4-9B20-3DEA6EB467EF}" type="pres">
      <dgm:prSet presAssocID="{CAEEA968-42F1-4202-91AF-23A9E02A3D8E}" presName="parTxOnly" presStyleLbl="node1" presStyleIdx="46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</dgm:ptLst>
  <dgm:cxnLst>
    <dgm:cxn modelId="{30744D01-2EFE-4B1F-80A8-38B1932E34BA}" srcId="{91979FB0-EE87-4425-822A-1FA4BEA7F08E}" destId="{70F120B7-B30A-49BD-AED7-A8FB1F9A8ECD}" srcOrd="2" destOrd="0" parTransId="{32F2FD61-58EC-4C1C-BC5F-78F969C66819}" sibTransId="{31E393B4-7E08-4B03-8009-4D3EA45C0CCA}"/>
    <dgm:cxn modelId="{DF324904-937D-4FAB-9680-093E3F9E7F6C}" type="presOf" srcId="{455A38A2-3D8F-4364-A886-5337AA77DB6E}" destId="{6F774310-92CA-4D7A-86A6-BD8F96BFE8CB}" srcOrd="0" destOrd="0" presId="urn:microsoft.com/office/officeart/2005/8/layout/chevron1"/>
    <dgm:cxn modelId="{EDFF9B06-D959-4C2F-A8F1-D2F29F0217E4}" srcId="{91979FB0-EE87-4425-822A-1FA4BEA7F08E}" destId="{1E7DE6C2-FD44-40EE-AE39-948E427BB1A0}" srcOrd="1" destOrd="0" parTransId="{502D4467-12B3-4E98-A13A-CF97B5229F04}" sibTransId="{920BF78E-7159-4C0A-8F51-153D8CFA8A6E}"/>
    <dgm:cxn modelId="{F36ED209-E8CB-4413-BA72-8DA8210C7C28}" type="presOf" srcId="{5D7689BB-D820-434E-9054-191E1FA03955}" destId="{7CB5E739-3048-4B42-A49A-066D67C4196A}" srcOrd="0" destOrd="0" presId="urn:microsoft.com/office/officeart/2005/8/layout/chevron1"/>
    <dgm:cxn modelId="{BCE7380E-24C8-4D1C-A71A-2B365EF9E406}" srcId="{91979FB0-EE87-4425-822A-1FA4BEA7F08E}" destId="{3BC58F0A-20D1-47A0-9029-400F219ECC70}" srcOrd="3" destOrd="0" parTransId="{2D8D806E-96DD-4119-AE7F-31258C19AFC7}" sibTransId="{9D709BD9-FA24-4B07-9006-E41517BD367A}"/>
    <dgm:cxn modelId="{D04F7D0E-D2B8-48CA-8037-464467B8916E}" type="presOf" srcId="{91979FB0-EE87-4425-822A-1FA4BEA7F08E}" destId="{115B342C-42DA-4B8C-A51C-31507BEAFF19}" srcOrd="0" destOrd="0" presId="urn:microsoft.com/office/officeart/2005/8/layout/chevron1"/>
    <dgm:cxn modelId="{E055DB11-7DDF-4E1C-A58D-2706518F180A}" srcId="{91979FB0-EE87-4425-822A-1FA4BEA7F08E}" destId="{984863FB-6CF6-4161-8B7D-62B5C98D8D21}" srcOrd="10" destOrd="0" parTransId="{7A5BFBB1-8939-4C26-9DDD-9BBC864B325F}" sibTransId="{72821A8C-1293-4A08-B575-6E5B8FEBE2AE}"/>
    <dgm:cxn modelId="{45B6BF12-03D9-44EE-A2CB-6B5AC8D7F90B}" type="presOf" srcId="{EDF1E08D-A61A-4F59-81EE-107D6E48F778}" destId="{669E40D0-1237-44E1-8F92-120AC1BC5F3D}" srcOrd="0" destOrd="0" presId="urn:microsoft.com/office/officeart/2005/8/layout/chevron1"/>
    <dgm:cxn modelId="{7FBAF71C-0BB9-4888-99DD-04F95BA31586}" srcId="{91979FB0-EE87-4425-822A-1FA4BEA7F08E}" destId="{E56A25AE-4D37-4C9E-8886-39FED99DE57B}" srcOrd="24" destOrd="0" parTransId="{28EABE4A-59A8-4F29-8EAD-449267621351}" sibTransId="{895DCD89-0FEE-4FCE-B0C7-401EA17C2316}"/>
    <dgm:cxn modelId="{644DB21E-4648-40ED-BDF6-D3111E3974C8}" type="presOf" srcId="{3919F5D8-4FAD-4727-BDF9-DC73EB68F681}" destId="{B244F8EF-0A38-44D8-8266-A77BCCCF4DF9}" srcOrd="0" destOrd="0" presId="urn:microsoft.com/office/officeart/2005/8/layout/chevron1"/>
    <dgm:cxn modelId="{12396120-821E-45ED-89FB-7EEC062B12E8}" srcId="{91979FB0-EE87-4425-822A-1FA4BEA7F08E}" destId="{EDF1E08D-A61A-4F59-81EE-107D6E48F778}" srcOrd="15" destOrd="0" parTransId="{4AC8C456-4F32-47DD-AC87-8FB96B05C00E}" sibTransId="{27166659-4E2F-48DD-BC7D-6F4BE45F4B3C}"/>
    <dgm:cxn modelId="{2029CB21-3EE1-45B2-8EF6-EDCFFB4F5498}" srcId="{91979FB0-EE87-4425-822A-1FA4BEA7F08E}" destId="{33B88C63-44A1-4526-8BDF-F989E7C3FE4F}" srcOrd="14" destOrd="0" parTransId="{25C76170-FC53-4443-9C64-46165ECE3648}" sibTransId="{BBBC8BC8-3EBC-4577-8AD0-24F901F49CAB}"/>
    <dgm:cxn modelId="{8D49A722-A94E-4D76-B25A-F82B3149523F}" type="presOf" srcId="{1E7DE6C2-FD44-40EE-AE39-948E427BB1A0}" destId="{9F96766B-3EA6-4D98-8CF3-902D856C88F7}" srcOrd="0" destOrd="0" presId="urn:microsoft.com/office/officeart/2005/8/layout/chevron1"/>
    <dgm:cxn modelId="{07B51223-0261-4B2C-AF4C-49FF1F4AFDFB}" srcId="{91979FB0-EE87-4425-822A-1FA4BEA7F08E}" destId="{3919F5D8-4FAD-4727-BDF9-DC73EB68F681}" srcOrd="40" destOrd="0" parTransId="{3509D25A-BCE6-4600-878A-6E235A66FF98}" sibTransId="{3C682246-7C77-4CF6-8860-2A1B7397B470}"/>
    <dgm:cxn modelId="{5B603923-F716-4CAD-8DA7-D5E891DFE455}" type="presOf" srcId="{D6509D47-F5B6-459C-90FB-79BB412D6C8E}" destId="{2CBE816D-CD99-4915-B107-D56B19BB2D65}" srcOrd="0" destOrd="0" presId="urn:microsoft.com/office/officeart/2005/8/layout/chevron1"/>
    <dgm:cxn modelId="{516C5A25-D29D-461D-9554-2ED6C4D5A032}" srcId="{91979FB0-EE87-4425-822A-1FA4BEA7F08E}" destId="{B87D0408-4417-4E08-9AE5-18CA55DE6C66}" srcOrd="26" destOrd="0" parTransId="{BCA0E85B-8AC9-4211-ACDF-DF96DE4AAC9C}" sibTransId="{F63F6ABF-7589-4D18-BCCA-E8886498389A}"/>
    <dgm:cxn modelId="{CAE8F625-4496-4B07-B410-53D464193EC5}" type="presOf" srcId="{77207035-79FB-434B-87DE-8083FB65E5CC}" destId="{5443B0E9-DD65-4DDE-BFDB-0FD99F3CF672}" srcOrd="0" destOrd="0" presId="urn:microsoft.com/office/officeart/2005/8/layout/chevron1"/>
    <dgm:cxn modelId="{3DDFEB26-6E33-4DC4-9E2E-A72B394CA9A4}" type="presOf" srcId="{D5394441-C92C-4890-B03E-C65AA421BF9F}" destId="{E30B6B40-6058-4530-AB6C-422AC10EBA39}" srcOrd="0" destOrd="0" presId="urn:microsoft.com/office/officeart/2005/8/layout/chevron1"/>
    <dgm:cxn modelId="{72893D2E-AD61-4BC0-89C8-99B29C42C655}" type="presOf" srcId="{70F120B7-B30A-49BD-AED7-A8FB1F9A8ECD}" destId="{1355930F-A7A7-449C-8B9E-2B41D4B9AC9A}" srcOrd="0" destOrd="0" presId="urn:microsoft.com/office/officeart/2005/8/layout/chevron1"/>
    <dgm:cxn modelId="{C6AC732E-4856-474F-82FC-CC8DAECDC138}" type="presOf" srcId="{54D5220C-0555-43F0-9BB6-5A15967EFDD4}" destId="{28AA2079-D5E9-4469-BB4D-1A58B4935E0A}" srcOrd="0" destOrd="0" presId="urn:microsoft.com/office/officeart/2005/8/layout/chevron1"/>
    <dgm:cxn modelId="{692AA42F-76C4-41F8-AFE4-12063669AE07}" type="presOf" srcId="{E1FF6CD2-5AB4-4737-ABAA-06F43C50C69B}" destId="{7F609B7E-E2AC-4847-B574-2549A44DE19E}" srcOrd="0" destOrd="0" presId="urn:microsoft.com/office/officeart/2005/8/layout/chevron1"/>
    <dgm:cxn modelId="{C733BB32-C999-43B2-9785-3723296A7D33}" srcId="{91979FB0-EE87-4425-822A-1FA4BEA7F08E}" destId="{2189610C-5D61-43D7-8823-1CEBB270BA4D}" srcOrd="20" destOrd="0" parTransId="{5AC5B414-8489-40E1-AFF3-56C4A44384F2}" sibTransId="{BF39514A-D05C-4EBB-A414-3DF61757AD80}"/>
    <dgm:cxn modelId="{40D75035-1B17-4F2D-A70D-EA2D50E35CEB}" srcId="{91979FB0-EE87-4425-822A-1FA4BEA7F08E}" destId="{0891AB10-CCAE-46E7-8484-A251A9D6480C}" srcOrd="37" destOrd="0" parTransId="{F105C3C8-F82B-4D2D-9D51-97943398BBA4}" sibTransId="{79EDB0FF-C83D-4E74-8A41-B7E4E42D42C5}"/>
    <dgm:cxn modelId="{6D902C38-94F4-48DF-89C1-E3C88B3533E6}" type="presOf" srcId="{0891AB10-CCAE-46E7-8484-A251A9D6480C}" destId="{B2686FAA-FB9D-4673-AE67-49DE37F71766}" srcOrd="0" destOrd="0" presId="urn:microsoft.com/office/officeart/2005/8/layout/chevron1"/>
    <dgm:cxn modelId="{E9F1B338-B539-4187-8F5F-CBAA986A53EB}" type="presOf" srcId="{E6FDC621-6D88-4EC9-A149-2CB79EFC6CE9}" destId="{3C065952-21CD-4799-86FA-E2A971361FE4}" srcOrd="0" destOrd="0" presId="urn:microsoft.com/office/officeart/2005/8/layout/chevron1"/>
    <dgm:cxn modelId="{5316343A-4C00-4599-8380-6E5A57B6454B}" type="presOf" srcId="{96E11CA4-426A-4B4F-9B1E-B404B9D44DF7}" destId="{9F5350E6-F84C-4980-BF75-43487FDC8D56}" srcOrd="0" destOrd="0" presId="urn:microsoft.com/office/officeart/2005/8/layout/chevron1"/>
    <dgm:cxn modelId="{7BDC2C3F-E378-4E32-819F-20C5B820F696}" type="presOf" srcId="{5D39C2A6-ACFA-475C-94B4-3EBDA2B53102}" destId="{2E05DCCA-AC92-47C0-848B-A9F289F89319}" srcOrd="0" destOrd="0" presId="urn:microsoft.com/office/officeart/2005/8/layout/chevron1"/>
    <dgm:cxn modelId="{56AC3940-60B1-4F78-9565-F5438CB805F3}" type="presOf" srcId="{8E5A4504-E902-47BE-981E-33F05CAE6B03}" destId="{AE884B83-49E5-477E-AB98-DBCA2B468E31}" srcOrd="0" destOrd="0" presId="urn:microsoft.com/office/officeart/2005/8/layout/chevron1"/>
    <dgm:cxn modelId="{A6573D5C-5FF5-453E-BB44-FB2E24688062}" type="presOf" srcId="{CAEEA968-42F1-4202-91AF-23A9E02A3D8E}" destId="{631BE871-1108-41D4-9B20-3DEA6EB467EF}" srcOrd="0" destOrd="0" presId="urn:microsoft.com/office/officeart/2005/8/layout/chevron1"/>
    <dgm:cxn modelId="{FA9CA05D-9AD8-4EE2-AA62-E8CB86AD3779}" type="presOf" srcId="{90E8890A-C1B3-46A4-8BF0-17E6BED71600}" destId="{65A78B7E-9090-47BC-9271-06E0900E3F46}" srcOrd="0" destOrd="0" presId="urn:microsoft.com/office/officeart/2005/8/layout/chevron1"/>
    <dgm:cxn modelId="{0E323F44-1F7C-470F-BE60-3AC715B682E7}" srcId="{91979FB0-EE87-4425-822A-1FA4BEA7F08E}" destId="{77207035-79FB-434B-87DE-8083FB65E5CC}" srcOrd="6" destOrd="0" parTransId="{DAFF674F-13C0-40DA-B838-5655315891F9}" sibTransId="{118E9C3F-7DDC-420F-B9E2-5415BDA08635}"/>
    <dgm:cxn modelId="{85807444-9467-4FF7-BCED-9DAF3FA233BE}" type="presOf" srcId="{F45581E7-372D-44CA-8C10-7A23F29D6E8D}" destId="{52F7E4C5-E2FA-41C8-A8BB-74C9F5971D84}" srcOrd="0" destOrd="0" presId="urn:microsoft.com/office/officeart/2005/8/layout/chevron1"/>
    <dgm:cxn modelId="{C2018D66-62A5-4599-8CA7-AAA4EF86BDF2}" type="presOf" srcId="{EEF5339B-D0A2-4C7E-9318-A16532353349}" destId="{5EB3F87F-A6AE-4CD1-9BBB-7F444CC9E582}" srcOrd="0" destOrd="0" presId="urn:microsoft.com/office/officeart/2005/8/layout/chevron1"/>
    <dgm:cxn modelId="{241FD169-BB25-4F7B-9B38-2A9C45AD6A88}" srcId="{91979FB0-EE87-4425-822A-1FA4BEA7F08E}" destId="{6BF6786E-CE56-450B-AFF5-C36DD23A6A02}" srcOrd="7" destOrd="0" parTransId="{1E4312E2-36CE-4722-91AC-D4CF046DB11D}" sibTransId="{9C7CEA56-A1CF-44C2-898C-FCE9B33D923F}"/>
    <dgm:cxn modelId="{D1529C6A-107D-4EA8-A6E0-9389DDB4A9CC}" type="presOf" srcId="{2DF8DD58-3F64-4572-BEE3-38C2FFADCCF3}" destId="{8EA551BE-EAA1-4A3F-B4A0-D5C4E353A417}" srcOrd="0" destOrd="0" presId="urn:microsoft.com/office/officeart/2005/8/layout/chevron1"/>
    <dgm:cxn modelId="{C722196B-C3C4-42DB-BD7D-1C9EA3548B47}" srcId="{91979FB0-EE87-4425-822A-1FA4BEA7F08E}" destId="{1ED6FE7A-15DA-4794-B547-697F1E5F4471}" srcOrd="19" destOrd="0" parTransId="{7D90098B-B9C7-4B28-853B-FD64FACC0456}" sibTransId="{AA650FC6-4461-4F3C-B601-0A4E5580C370}"/>
    <dgm:cxn modelId="{4120536B-7D0E-4A33-A01B-636ABB0D50DD}" srcId="{91979FB0-EE87-4425-822A-1FA4BEA7F08E}" destId="{E6FDC621-6D88-4EC9-A149-2CB79EFC6CE9}" srcOrd="12" destOrd="0" parTransId="{3EFD9C81-590C-4CB4-B6F8-11DD2BFECFC6}" sibTransId="{2CE6CC19-C2B7-4A69-B00E-DCA3A31F70F9}"/>
    <dgm:cxn modelId="{57F34B4C-D2DE-4D19-8CA3-AE6A4B8CFB88}" type="presOf" srcId="{13BCF9D2-1368-49D0-9DC2-F65BE90831F9}" destId="{76C70DC3-6F4B-4BA4-9725-BC2E394B998D}" srcOrd="0" destOrd="0" presId="urn:microsoft.com/office/officeart/2005/8/layout/chevron1"/>
    <dgm:cxn modelId="{C3FB7B6C-58B4-47AC-AB01-2CAE60255267}" srcId="{91979FB0-EE87-4425-822A-1FA4BEA7F08E}" destId="{0E8FC688-B430-4D84-9349-BB764037521D}" srcOrd="29" destOrd="0" parTransId="{F5DB2C69-2DB7-4A04-B750-7BCE4289F1F1}" sibTransId="{DE3C7A9C-FDB4-4144-92CC-1805A0853DEE}"/>
    <dgm:cxn modelId="{1A85444D-F08A-4FA6-82C3-174790270599}" srcId="{91979FB0-EE87-4425-822A-1FA4BEA7F08E}" destId="{EEF5339B-D0A2-4C7E-9318-A16532353349}" srcOrd="30" destOrd="0" parTransId="{240A3984-0AB3-497D-A457-E1982F1F2E42}" sibTransId="{63B3C4A3-5C59-44A3-B8EA-A3C3A8C051AF}"/>
    <dgm:cxn modelId="{7A67754D-F118-43B7-B1E4-FF4B576D56FC}" type="presOf" srcId="{3BC58F0A-20D1-47A0-9029-400F219ECC70}" destId="{50066CAC-AFFB-48C6-9E92-2F68F6E791EB}" srcOrd="0" destOrd="0" presId="urn:microsoft.com/office/officeart/2005/8/layout/chevron1"/>
    <dgm:cxn modelId="{34148D4D-8AE4-4916-BE0C-42C5A3EF80F6}" type="presOf" srcId="{9CAD9366-90A9-456A-9F12-21B269568936}" destId="{213110E4-B682-4C42-930A-3D4F3E8CF657}" srcOrd="0" destOrd="0" presId="urn:microsoft.com/office/officeart/2005/8/layout/chevron1"/>
    <dgm:cxn modelId="{8BE7264E-B543-495F-95B2-DE891FB7DDB6}" srcId="{91979FB0-EE87-4425-822A-1FA4BEA7F08E}" destId="{F45581E7-372D-44CA-8C10-7A23F29D6E8D}" srcOrd="44" destOrd="0" parTransId="{F0474FCF-C062-4395-9706-9DF258D196E3}" sibTransId="{FC2F3D05-DB02-4354-927D-BA7739258127}"/>
    <dgm:cxn modelId="{057F4B6E-2809-4F0A-8826-E14F2097BE24}" type="presOf" srcId="{C4FED9E9-9961-4712-B9C6-73A90F2F8A69}" destId="{7A46492B-44DD-426F-8CC8-18B46EA01085}" srcOrd="0" destOrd="0" presId="urn:microsoft.com/office/officeart/2005/8/layout/chevron1"/>
    <dgm:cxn modelId="{DB2BBB4F-E298-462C-B42E-FE0F0F8F4D73}" type="presOf" srcId="{0E8FC688-B430-4D84-9349-BB764037521D}" destId="{32E12B29-7834-4BFA-B0E9-4C0BC41421AA}" srcOrd="0" destOrd="0" presId="urn:microsoft.com/office/officeart/2005/8/layout/chevron1"/>
    <dgm:cxn modelId="{C23DC34F-353B-4AD8-A15F-E4F6F69E150E}" type="presOf" srcId="{33B88C63-44A1-4526-8BDF-F989E7C3FE4F}" destId="{EFF3E946-E131-450F-A535-E696C0E5CDB6}" srcOrd="0" destOrd="0" presId="urn:microsoft.com/office/officeart/2005/8/layout/chevron1"/>
    <dgm:cxn modelId="{9DCDE471-11F2-4DE9-981A-16A4EFDE3E9C}" type="presOf" srcId="{B87D0408-4417-4E08-9AE5-18CA55DE6C66}" destId="{CB5ECA36-D093-409A-ABF6-3A57D364E6BD}" srcOrd="0" destOrd="0" presId="urn:microsoft.com/office/officeart/2005/8/layout/chevron1"/>
    <dgm:cxn modelId="{09E60D72-0ADD-4BC5-8212-EEDC3D40D42D}" type="presOf" srcId="{54FB5747-CFFD-4076-8057-C76D83AC3146}" destId="{7979287D-8E73-49C9-9910-85D1397DD6B1}" srcOrd="0" destOrd="0" presId="urn:microsoft.com/office/officeart/2005/8/layout/chevron1"/>
    <dgm:cxn modelId="{0000D652-7183-415B-B6F7-950885EAC012}" type="presOf" srcId="{276DCF5B-C91F-4571-9185-74B973CBFD4D}" destId="{C39F8AA5-DD4C-4191-9B13-BFC93698D6BE}" srcOrd="0" destOrd="0" presId="urn:microsoft.com/office/officeart/2005/8/layout/chevron1"/>
    <dgm:cxn modelId="{D6F71574-F6FE-43AA-9053-94D0F53ADA44}" srcId="{91979FB0-EE87-4425-822A-1FA4BEA7F08E}" destId="{9CAD9366-90A9-456A-9F12-21B269568936}" srcOrd="27" destOrd="0" parTransId="{50E896A9-DD2B-497C-95A7-AF54D55D5D05}" sibTransId="{A03AE070-C553-498E-9103-A4D6BD9DF433}"/>
    <dgm:cxn modelId="{8A264A76-9484-4FF9-980A-7161A78D0C34}" type="presOf" srcId="{569596BF-3FA6-4432-8640-56C1443BD3F7}" destId="{BBED9654-6FF3-44D6-AFE5-7FE21519728C}" srcOrd="0" destOrd="0" presId="urn:microsoft.com/office/officeart/2005/8/layout/chevron1"/>
    <dgm:cxn modelId="{C4C20F57-E3BC-4AB6-9F5B-7E7711A1BBE1}" srcId="{91979FB0-EE87-4425-822A-1FA4BEA7F08E}" destId="{54FB5747-CFFD-4076-8057-C76D83AC3146}" srcOrd="38" destOrd="0" parTransId="{2D27F496-349C-48B4-A8B2-574F16AD089D}" sibTransId="{027F0D2F-16E6-4883-8B43-01F7CD35DC2A}"/>
    <dgm:cxn modelId="{587AF577-ADBD-4909-98C9-52B1F3243F0C}" srcId="{91979FB0-EE87-4425-822A-1FA4BEA7F08E}" destId="{6F825229-F5DD-469D-A525-AA6342D3C0FC}" srcOrd="45" destOrd="0" parTransId="{1C7090BD-C8EB-4EB0-83BB-A7515BA699D3}" sibTransId="{2FED4E5C-4A41-4471-AA9C-AE12B01B8D34}"/>
    <dgm:cxn modelId="{0507B17B-0BF0-4B1B-850A-74805F9C580F}" srcId="{91979FB0-EE87-4425-822A-1FA4BEA7F08E}" destId="{D6509D47-F5B6-459C-90FB-79BB412D6C8E}" srcOrd="32" destOrd="0" parTransId="{C0293B31-3AD8-4AA8-B88A-628DEC4EA886}" sibTransId="{FCE3220A-D1FC-4A28-9ABB-915C4D5C1F01}"/>
    <dgm:cxn modelId="{D0797B7D-C57E-461F-AE87-F5FC66534EFB}" srcId="{91979FB0-EE87-4425-822A-1FA4BEA7F08E}" destId="{90E8890A-C1B3-46A4-8BF0-17E6BED71600}" srcOrd="41" destOrd="0" parTransId="{4A1846F0-C438-4409-B7CA-BD4FBEF80CD7}" sibTransId="{DE454349-8CE4-4B33-8CA6-8D40333C3481}"/>
    <dgm:cxn modelId="{6CF67F7D-73EE-4956-B736-7D1584BFCBF8}" srcId="{91979FB0-EE87-4425-822A-1FA4BEA7F08E}" destId="{D5394441-C92C-4890-B03E-C65AA421BF9F}" srcOrd="35" destOrd="0" parTransId="{D197B422-2822-4FC9-B530-E0F121588BB1}" sibTransId="{9C5EBAB9-9C62-45FB-82BE-620615041086}"/>
    <dgm:cxn modelId="{BD201080-FC35-44B7-ABEA-51E9B02CFEC0}" type="presOf" srcId="{984863FB-6CF6-4161-8B7D-62B5C98D8D21}" destId="{73CC7D1D-06CD-4C58-B964-64E6BF033A15}" srcOrd="0" destOrd="0" presId="urn:microsoft.com/office/officeart/2005/8/layout/chevron1"/>
    <dgm:cxn modelId="{9DF49881-7D32-4F36-B376-640D401647D5}" srcId="{91979FB0-EE87-4425-822A-1FA4BEA7F08E}" destId="{36DE1052-4C48-4E30-89FC-F4804C71B810}" srcOrd="34" destOrd="0" parTransId="{7CECB865-0BC2-438F-952C-73A7B280FC2F}" sibTransId="{DD43B3DA-4D4A-4246-A9A4-04BE210B3E50}"/>
    <dgm:cxn modelId="{ED344984-7CF3-47BB-AD2E-877D28E1BC28}" srcId="{91979FB0-EE87-4425-822A-1FA4BEA7F08E}" destId="{276DCF5B-C91F-4571-9185-74B973CBFD4D}" srcOrd="36" destOrd="0" parTransId="{87760C28-A012-427E-B4B5-5F4316160B6E}" sibTransId="{8B9AC2D2-7DD4-441D-BDF4-AF39DFB3582C}"/>
    <dgm:cxn modelId="{53088484-2FE3-4785-A22D-9C851FDC8773}" srcId="{91979FB0-EE87-4425-822A-1FA4BEA7F08E}" destId="{5D39C2A6-ACFA-475C-94B4-3EBDA2B53102}" srcOrd="16" destOrd="0" parTransId="{D53BE276-E318-4722-906F-4622566ADD7A}" sibTransId="{E088C834-DBF9-48F5-A875-7C99BE7EACF5}"/>
    <dgm:cxn modelId="{32AB8785-A2B3-4C18-945F-0CF630B07998}" srcId="{91979FB0-EE87-4425-822A-1FA4BEA7F08E}" destId="{2DF8DD58-3F64-4572-BEE3-38C2FFADCCF3}" srcOrd="42" destOrd="0" parTransId="{675691DA-65E6-4028-AA26-844D87F2E58C}" sibTransId="{EE615260-528A-49B6-8E8F-776C2300059F}"/>
    <dgm:cxn modelId="{F4D77D87-5B89-4A19-B63C-12975E5F272A}" srcId="{91979FB0-EE87-4425-822A-1FA4BEA7F08E}" destId="{6666D7F5-E4E0-4439-AABC-E2402974CD3B}" srcOrd="22" destOrd="0" parTransId="{69B5DCD9-609E-4E0B-BC4C-02D8B48923E6}" sibTransId="{83775C9E-F075-454C-8BBA-8D5C575A6DFF}"/>
    <dgm:cxn modelId="{D650EE88-8B39-41DA-99F4-44C7BDA9A3DA}" type="presOf" srcId="{E8AD6003-5519-4386-BA92-022D371C9689}" destId="{4832EE1F-3BF1-42C5-875D-B40D49B5288B}" srcOrd="0" destOrd="0" presId="urn:microsoft.com/office/officeart/2005/8/layout/chevron1"/>
    <dgm:cxn modelId="{D4B3278A-074B-432B-BCA2-BF7BF8121AE6}" srcId="{91979FB0-EE87-4425-822A-1FA4BEA7F08E}" destId="{C4FED9E9-9961-4712-B9C6-73A90F2F8A69}" srcOrd="9" destOrd="0" parTransId="{6361B484-1D97-47CA-BBB0-25A13C4BD103}" sibTransId="{C1916B19-749E-40A2-95F1-8AB5368EBD54}"/>
    <dgm:cxn modelId="{F241FD8E-3E31-4C1A-B07A-BF6CB1206302}" type="presOf" srcId="{2189610C-5D61-43D7-8823-1CEBB270BA4D}" destId="{88F30D80-CF3A-4FBC-85E3-296D1B2A1276}" srcOrd="0" destOrd="0" presId="urn:microsoft.com/office/officeart/2005/8/layout/chevron1"/>
    <dgm:cxn modelId="{E34E0D90-2445-43C8-B071-11EAB2AF76D8}" type="presOf" srcId="{36DE1052-4C48-4E30-89FC-F4804C71B810}" destId="{81B48178-D50C-4EC8-ACE8-5244AA005A18}" srcOrd="0" destOrd="0" presId="urn:microsoft.com/office/officeart/2005/8/layout/chevron1"/>
    <dgm:cxn modelId="{62EC419A-0640-466C-9C9C-B6F44FBAA795}" srcId="{91979FB0-EE87-4425-822A-1FA4BEA7F08E}" destId="{A90FB622-8DB8-4CC8-AEBE-552A76549F9C}" srcOrd="21" destOrd="0" parTransId="{313FA127-DDFE-4B1C-86DE-2779F8402F7C}" sibTransId="{333CEA84-C111-4FC1-834E-66CCA2FE6E02}"/>
    <dgm:cxn modelId="{7AABB39D-91F3-4818-82D6-A07429D86DA1}" srcId="{91979FB0-EE87-4425-822A-1FA4BEA7F08E}" destId="{92458F14-DD80-4209-BC31-443693442DCD}" srcOrd="4" destOrd="0" parTransId="{D65665E5-51D9-4E74-94AA-0ECA746B8627}" sibTransId="{EB991DCA-C4CC-4C14-BE70-72512152C03E}"/>
    <dgm:cxn modelId="{807B4EA5-13EE-480B-82B8-B36A8BCDD686}" srcId="{91979FB0-EE87-4425-822A-1FA4BEA7F08E}" destId="{E8AD6003-5519-4386-BA92-022D371C9689}" srcOrd="39" destOrd="0" parTransId="{D6B60E8B-3E3D-497E-8BDE-81B795F93A71}" sibTransId="{FB09D72E-6879-420E-8490-C874132D98E6}"/>
    <dgm:cxn modelId="{924EBDA8-615B-4000-A81C-FA369F55E885}" srcId="{91979FB0-EE87-4425-822A-1FA4BEA7F08E}" destId="{2BF27F72-2309-4022-B9A2-E3E226A058B8}" srcOrd="28" destOrd="0" parTransId="{9AA72EC7-25D5-44A0-97B6-432735C91903}" sibTransId="{2219B23D-9A61-4624-B07B-CCD7312E4429}"/>
    <dgm:cxn modelId="{63AB0AA9-FB43-4919-BCC2-EF82EB431862}" srcId="{91979FB0-EE87-4425-822A-1FA4BEA7F08E}" destId="{569596BF-3FA6-4432-8640-56C1443BD3F7}" srcOrd="25" destOrd="0" parTransId="{22B160B0-EE16-4C8B-8DB9-48BF88E307D9}" sibTransId="{ED532F24-CA42-43FC-AF1B-065A56E1AB13}"/>
    <dgm:cxn modelId="{FFA650AD-9893-43F4-9BC5-F8F19375C9ED}" type="presOf" srcId="{6BF6786E-CE56-450B-AFF5-C36DD23A6A02}" destId="{D532D95E-8E29-4DF6-9CA8-706700B5099A}" srcOrd="0" destOrd="0" presId="urn:microsoft.com/office/officeart/2005/8/layout/chevron1"/>
    <dgm:cxn modelId="{E1C0B5B9-2F0F-431C-8CB6-2A2410F9E8FB}" srcId="{91979FB0-EE87-4425-822A-1FA4BEA7F08E}" destId="{2B36FF42-10DA-434F-8EAC-87AA82A00CF2}" srcOrd="11" destOrd="0" parTransId="{422DDEDF-5954-4103-9BCB-DDCEB4CD8657}" sibTransId="{C2583CAC-AC4A-451C-8A06-29F52C1E5378}"/>
    <dgm:cxn modelId="{E25BFFBC-A97E-4AEF-B35D-07450342961E}" type="presOf" srcId="{30397097-F393-4009-B5FC-C8F316E7C49E}" destId="{9C96138D-1899-4B2C-93D5-4F5867BB7B75}" srcOrd="0" destOrd="0" presId="urn:microsoft.com/office/officeart/2005/8/layout/chevron1"/>
    <dgm:cxn modelId="{334107BD-BF8F-4678-91C9-E7B078928C36}" srcId="{91979FB0-EE87-4425-822A-1FA4BEA7F08E}" destId="{CAEEA968-42F1-4202-91AF-23A9E02A3D8E}" srcOrd="46" destOrd="0" parTransId="{4303AB0B-051B-451B-9B09-74F7D7BEC345}" sibTransId="{B39AF3D1-379C-43EC-A9FA-FDAC05B483AC}"/>
    <dgm:cxn modelId="{050FCAC7-81CB-4C19-87ED-0E8A4E8FC342}" type="presOf" srcId="{92458F14-DD80-4209-BC31-443693442DCD}" destId="{61E87D08-0EAE-405F-853B-C948C677BEE3}" srcOrd="0" destOrd="0" presId="urn:microsoft.com/office/officeart/2005/8/layout/chevron1"/>
    <dgm:cxn modelId="{7B4E3DC8-497D-4F5C-8B08-5373F6057E4C}" srcId="{91979FB0-EE87-4425-822A-1FA4BEA7F08E}" destId="{8E5A4504-E902-47BE-981E-33F05CAE6B03}" srcOrd="31" destOrd="0" parTransId="{D39A6661-02CE-4300-BA9F-91B07FBB058B}" sibTransId="{790B7711-6BEE-4F1A-B409-03F10A2CA77A}"/>
    <dgm:cxn modelId="{6548A6C8-0B92-4812-B5EC-A8A3DEE2A1DA}" type="presOf" srcId="{6F825229-F5DD-469D-A525-AA6342D3C0FC}" destId="{366A4F1C-B86A-4ACC-9F67-7C37038206B7}" srcOrd="0" destOrd="0" presId="urn:microsoft.com/office/officeart/2005/8/layout/chevron1"/>
    <dgm:cxn modelId="{BA771CCA-EDF0-4C11-A31C-F59BF9C6363B}" srcId="{91979FB0-EE87-4425-822A-1FA4BEA7F08E}" destId="{96E11CA4-426A-4B4F-9B1E-B404B9D44DF7}" srcOrd="8" destOrd="0" parTransId="{0A391A05-6413-497C-BC43-861E6F8A6A14}" sibTransId="{A2CC1DAB-A2B9-410A-BD29-7AFB9D0427B8}"/>
    <dgm:cxn modelId="{7A0608CB-B9B5-415F-9F5D-9120D76F32AF}" type="presOf" srcId="{E56A25AE-4D37-4C9E-8886-39FED99DE57B}" destId="{F3505FFB-59F7-489F-A995-5BAD30193203}" srcOrd="0" destOrd="0" presId="urn:microsoft.com/office/officeart/2005/8/layout/chevron1"/>
    <dgm:cxn modelId="{47E0E6CD-4C03-419C-97B6-4B296E147854}" type="presOf" srcId="{2B36FF42-10DA-434F-8EAC-87AA82A00CF2}" destId="{66BAEFFC-C3EB-4F50-8F8F-6A4469D2DEA0}" srcOrd="0" destOrd="0" presId="urn:microsoft.com/office/officeart/2005/8/layout/chevron1"/>
    <dgm:cxn modelId="{1EC819D2-8708-42DD-A38C-80E1A5F133F3}" type="presOf" srcId="{6666D7F5-E4E0-4439-AABC-E2402974CD3B}" destId="{CC0504BD-06F7-4E90-BAD6-71F75AEACD8B}" srcOrd="0" destOrd="0" presId="urn:microsoft.com/office/officeart/2005/8/layout/chevron1"/>
    <dgm:cxn modelId="{5AF73AD2-55F3-4C9F-B356-D24FA0B7616F}" srcId="{91979FB0-EE87-4425-822A-1FA4BEA7F08E}" destId="{455A38A2-3D8F-4364-A886-5337AA77DB6E}" srcOrd="13" destOrd="0" parTransId="{6797FFEE-1EA8-438D-83B3-FC16D96A8628}" sibTransId="{9477357F-9933-4AF8-ABE6-CDA78C446EA0}"/>
    <dgm:cxn modelId="{DAFD7FD2-FF7F-4FC6-BDAC-1AD5B91DCE7D}" srcId="{91979FB0-EE87-4425-822A-1FA4BEA7F08E}" destId="{54D5220C-0555-43F0-9BB6-5A15967EFDD4}" srcOrd="18" destOrd="0" parTransId="{A32927E6-9B79-4D58-95A5-69DC9CF01C2E}" sibTransId="{CEA741B1-EB47-4D0F-9866-63434784E8E6}"/>
    <dgm:cxn modelId="{8D66A2D7-D00D-49D2-AE6F-96351AD24260}" type="presOf" srcId="{217803F3-5FA0-4325-A5CF-2D2905237B49}" destId="{248C77B3-9B5F-4A59-945B-BB330DBFB5B7}" srcOrd="0" destOrd="0" presId="urn:microsoft.com/office/officeart/2005/8/layout/chevron1"/>
    <dgm:cxn modelId="{D0287DD8-A98D-4472-886A-1085CC22D5ED}" type="presOf" srcId="{A90FB622-8DB8-4CC8-AEBE-552A76549F9C}" destId="{6132BD19-C5A7-46E6-86B4-E935E1EDF485}" srcOrd="0" destOrd="0" presId="urn:microsoft.com/office/officeart/2005/8/layout/chevron1"/>
    <dgm:cxn modelId="{3781BFDA-9F8A-487A-8FBB-DE7DD3323DA1}" srcId="{91979FB0-EE87-4425-822A-1FA4BEA7F08E}" destId="{5D7689BB-D820-434E-9054-191E1FA03955}" srcOrd="43" destOrd="0" parTransId="{52D996B6-75F7-4C8D-AAB1-26FEC661B605}" sibTransId="{04D78FE7-000C-4CE2-98C9-B6C86528A1F5}"/>
    <dgm:cxn modelId="{4AB788EF-B1B6-46C5-84D3-07608D20DB9C}" srcId="{91979FB0-EE87-4425-822A-1FA4BEA7F08E}" destId="{F648349F-6916-443A-9364-9A9CAE57AC72}" srcOrd="5" destOrd="0" parTransId="{9DD00BE9-2BD1-40EF-AF40-F810E09B4C54}" sibTransId="{F2028934-7D5A-4F2C-9AD1-AF0A17FE7A0B}"/>
    <dgm:cxn modelId="{5FF52BF0-E88D-42C3-B1BA-004FC09627CB}" type="presOf" srcId="{2BF27F72-2309-4022-B9A2-E3E226A058B8}" destId="{F99F1875-7736-4865-87C1-26D93DF6F094}" srcOrd="0" destOrd="0" presId="urn:microsoft.com/office/officeart/2005/8/layout/chevron1"/>
    <dgm:cxn modelId="{899A28F1-BFF8-408C-ADDB-9E57375B2B6D}" type="presOf" srcId="{1ED6FE7A-15DA-4794-B547-697F1E5F4471}" destId="{4C695CF5-7985-4A7A-B07B-CC911B1DE07E}" srcOrd="0" destOrd="0" presId="urn:microsoft.com/office/officeart/2005/8/layout/chevron1"/>
    <dgm:cxn modelId="{CC257AF2-1FC6-4F37-B0DF-AAB3D8512FD1}" srcId="{91979FB0-EE87-4425-822A-1FA4BEA7F08E}" destId="{30397097-F393-4009-B5FC-C8F316E7C49E}" srcOrd="33" destOrd="0" parTransId="{0A8DBD6B-A01F-4249-94D7-524F7F91209C}" sibTransId="{5AD88067-FBFC-4F13-AA4E-52A721AA14A3}"/>
    <dgm:cxn modelId="{A795EAF8-43C1-429E-AD68-314AE6C16B30}" type="presOf" srcId="{F648349F-6916-443A-9364-9A9CAE57AC72}" destId="{27FF5AFA-C8EC-491B-870C-9C230239DC1B}" srcOrd="0" destOrd="0" presId="urn:microsoft.com/office/officeart/2005/8/layout/chevron1"/>
    <dgm:cxn modelId="{E91F1BFA-3C06-48D0-ADBD-1B4FA2B6A0EE}" srcId="{91979FB0-EE87-4425-822A-1FA4BEA7F08E}" destId="{E1FF6CD2-5AB4-4737-ABAA-06F43C50C69B}" srcOrd="0" destOrd="0" parTransId="{194B3918-C156-470A-AA3E-07B6125ADF16}" sibTransId="{52F61E2F-071C-414D-9181-9C90B39468FE}"/>
    <dgm:cxn modelId="{B42B0EFC-FE5C-40F1-8785-267355C1326F}" srcId="{91979FB0-EE87-4425-822A-1FA4BEA7F08E}" destId="{13BCF9D2-1368-49D0-9DC2-F65BE90831F9}" srcOrd="23" destOrd="0" parTransId="{BF777028-9BD0-46A9-9B6B-464BB3482E06}" sibTransId="{996497EE-BAA6-4DAE-9220-07E530244CCE}"/>
    <dgm:cxn modelId="{589D61FE-2A55-4670-AB4B-EC96E4C2123F}" srcId="{91979FB0-EE87-4425-822A-1FA4BEA7F08E}" destId="{217803F3-5FA0-4325-A5CF-2D2905237B49}" srcOrd="17" destOrd="0" parTransId="{19803215-7B55-4050-A7B6-E63908B7B284}" sibTransId="{70C05DE4-0F64-4820-BF06-A5C39CF8368E}"/>
    <dgm:cxn modelId="{C89BE476-E142-442A-B008-9CA36750223E}" type="presParOf" srcId="{115B342C-42DA-4B8C-A51C-31507BEAFF19}" destId="{7F609B7E-E2AC-4847-B574-2549A44DE19E}" srcOrd="0" destOrd="0" presId="urn:microsoft.com/office/officeart/2005/8/layout/chevron1"/>
    <dgm:cxn modelId="{6FF5101E-F4FB-4CBD-842A-CF62E3470F5A}" type="presParOf" srcId="{115B342C-42DA-4B8C-A51C-31507BEAFF19}" destId="{8076541E-47BF-489E-A71A-1E2F7FBA4525}" srcOrd="1" destOrd="0" presId="urn:microsoft.com/office/officeart/2005/8/layout/chevron1"/>
    <dgm:cxn modelId="{E54E4D3C-3F7C-4AAD-8A6D-FBE70A222974}" type="presParOf" srcId="{115B342C-42DA-4B8C-A51C-31507BEAFF19}" destId="{9F96766B-3EA6-4D98-8CF3-902D856C88F7}" srcOrd="2" destOrd="0" presId="urn:microsoft.com/office/officeart/2005/8/layout/chevron1"/>
    <dgm:cxn modelId="{CD7EBFE9-E4A8-4352-B757-400B26C86A37}" type="presParOf" srcId="{115B342C-42DA-4B8C-A51C-31507BEAFF19}" destId="{8616F1C0-F6EF-4E02-B5FA-D33FB3AE7210}" srcOrd="3" destOrd="0" presId="urn:microsoft.com/office/officeart/2005/8/layout/chevron1"/>
    <dgm:cxn modelId="{F665614D-703B-49AA-9104-80E4E9B9D64E}" type="presParOf" srcId="{115B342C-42DA-4B8C-A51C-31507BEAFF19}" destId="{1355930F-A7A7-449C-8B9E-2B41D4B9AC9A}" srcOrd="4" destOrd="0" presId="urn:microsoft.com/office/officeart/2005/8/layout/chevron1"/>
    <dgm:cxn modelId="{81258269-BB6E-4050-8D4C-C77E615356A4}" type="presParOf" srcId="{115B342C-42DA-4B8C-A51C-31507BEAFF19}" destId="{2C61D8E1-6598-4329-8B2C-EB48F2AB1D6D}" srcOrd="5" destOrd="0" presId="urn:microsoft.com/office/officeart/2005/8/layout/chevron1"/>
    <dgm:cxn modelId="{6A8C0A68-AAC4-4AC6-8ABD-49347C27B1FA}" type="presParOf" srcId="{115B342C-42DA-4B8C-A51C-31507BEAFF19}" destId="{50066CAC-AFFB-48C6-9E92-2F68F6E791EB}" srcOrd="6" destOrd="0" presId="urn:microsoft.com/office/officeart/2005/8/layout/chevron1"/>
    <dgm:cxn modelId="{066EF829-0468-4E25-AB52-4E118D4EEF08}" type="presParOf" srcId="{115B342C-42DA-4B8C-A51C-31507BEAFF19}" destId="{2D230447-E41D-4A3C-936B-6DF19F4BFEA4}" srcOrd="7" destOrd="0" presId="urn:microsoft.com/office/officeart/2005/8/layout/chevron1"/>
    <dgm:cxn modelId="{DDD4F2BB-2B3B-4D51-90F0-C734567560CC}" type="presParOf" srcId="{115B342C-42DA-4B8C-A51C-31507BEAFF19}" destId="{61E87D08-0EAE-405F-853B-C948C677BEE3}" srcOrd="8" destOrd="0" presId="urn:microsoft.com/office/officeart/2005/8/layout/chevron1"/>
    <dgm:cxn modelId="{388D3884-ECD7-4350-8931-AD187A503FF0}" type="presParOf" srcId="{115B342C-42DA-4B8C-A51C-31507BEAFF19}" destId="{9AFC4224-4C88-49AA-8201-EAFDAA47236E}" srcOrd="9" destOrd="0" presId="urn:microsoft.com/office/officeart/2005/8/layout/chevron1"/>
    <dgm:cxn modelId="{13D94BFF-B2BC-48EA-BC08-5B8762329950}" type="presParOf" srcId="{115B342C-42DA-4B8C-A51C-31507BEAFF19}" destId="{27FF5AFA-C8EC-491B-870C-9C230239DC1B}" srcOrd="10" destOrd="0" presId="urn:microsoft.com/office/officeart/2005/8/layout/chevron1"/>
    <dgm:cxn modelId="{4CC6C6E0-A023-4A28-A37E-ABA7AB04F4D0}" type="presParOf" srcId="{115B342C-42DA-4B8C-A51C-31507BEAFF19}" destId="{C83F65D2-EE3D-4E75-89A5-09D4A496EA10}" srcOrd="11" destOrd="0" presId="urn:microsoft.com/office/officeart/2005/8/layout/chevron1"/>
    <dgm:cxn modelId="{53A8DA57-CA0F-4CE7-962B-484154272F49}" type="presParOf" srcId="{115B342C-42DA-4B8C-A51C-31507BEAFF19}" destId="{5443B0E9-DD65-4DDE-BFDB-0FD99F3CF672}" srcOrd="12" destOrd="0" presId="urn:microsoft.com/office/officeart/2005/8/layout/chevron1"/>
    <dgm:cxn modelId="{FAC8798C-EB0F-4886-AA58-7C9BBB5DEF0B}" type="presParOf" srcId="{115B342C-42DA-4B8C-A51C-31507BEAFF19}" destId="{7F84752B-8D7F-40B4-A1F5-1B2F434D5286}" srcOrd="13" destOrd="0" presId="urn:microsoft.com/office/officeart/2005/8/layout/chevron1"/>
    <dgm:cxn modelId="{3FCBD175-93C1-480B-9E05-23D360BF0266}" type="presParOf" srcId="{115B342C-42DA-4B8C-A51C-31507BEAFF19}" destId="{D532D95E-8E29-4DF6-9CA8-706700B5099A}" srcOrd="14" destOrd="0" presId="urn:microsoft.com/office/officeart/2005/8/layout/chevron1"/>
    <dgm:cxn modelId="{A8364086-A5F0-430B-AEB7-D93537CCFB68}" type="presParOf" srcId="{115B342C-42DA-4B8C-A51C-31507BEAFF19}" destId="{C77AA9D1-4BC9-4093-9B88-09A306851C74}" srcOrd="15" destOrd="0" presId="urn:microsoft.com/office/officeart/2005/8/layout/chevron1"/>
    <dgm:cxn modelId="{E1B24E84-7F97-4E7A-9B7F-176588AB75A1}" type="presParOf" srcId="{115B342C-42DA-4B8C-A51C-31507BEAFF19}" destId="{9F5350E6-F84C-4980-BF75-43487FDC8D56}" srcOrd="16" destOrd="0" presId="urn:microsoft.com/office/officeart/2005/8/layout/chevron1"/>
    <dgm:cxn modelId="{BDE8BD3C-313C-4D8C-9A05-3EC4EBC3755A}" type="presParOf" srcId="{115B342C-42DA-4B8C-A51C-31507BEAFF19}" destId="{08A75441-0AF8-4FC1-A9D8-CA618942074A}" srcOrd="17" destOrd="0" presId="urn:microsoft.com/office/officeart/2005/8/layout/chevron1"/>
    <dgm:cxn modelId="{D85F11AF-5697-4CF2-9AB9-058A187FCFEC}" type="presParOf" srcId="{115B342C-42DA-4B8C-A51C-31507BEAFF19}" destId="{7A46492B-44DD-426F-8CC8-18B46EA01085}" srcOrd="18" destOrd="0" presId="urn:microsoft.com/office/officeart/2005/8/layout/chevron1"/>
    <dgm:cxn modelId="{66059448-064D-4E08-ACCA-25613F215FCD}" type="presParOf" srcId="{115B342C-42DA-4B8C-A51C-31507BEAFF19}" destId="{ED4C4637-B158-4518-8D9B-464F5F20E556}" srcOrd="19" destOrd="0" presId="urn:microsoft.com/office/officeart/2005/8/layout/chevron1"/>
    <dgm:cxn modelId="{AD4734FD-4B93-43C2-8670-EC47E4C4E4C5}" type="presParOf" srcId="{115B342C-42DA-4B8C-A51C-31507BEAFF19}" destId="{73CC7D1D-06CD-4C58-B964-64E6BF033A15}" srcOrd="20" destOrd="0" presId="urn:microsoft.com/office/officeart/2005/8/layout/chevron1"/>
    <dgm:cxn modelId="{2DC86D72-B225-4A4A-92AA-8AA2F544D8AF}" type="presParOf" srcId="{115B342C-42DA-4B8C-A51C-31507BEAFF19}" destId="{332519FB-4928-48F8-B832-6CACB951D0A0}" srcOrd="21" destOrd="0" presId="urn:microsoft.com/office/officeart/2005/8/layout/chevron1"/>
    <dgm:cxn modelId="{737D5F77-DA14-4394-8CE6-4AAA5EE8FE6C}" type="presParOf" srcId="{115B342C-42DA-4B8C-A51C-31507BEAFF19}" destId="{66BAEFFC-C3EB-4F50-8F8F-6A4469D2DEA0}" srcOrd="22" destOrd="0" presId="urn:microsoft.com/office/officeart/2005/8/layout/chevron1"/>
    <dgm:cxn modelId="{4A220D44-D94D-49A9-9478-929A1466493B}" type="presParOf" srcId="{115B342C-42DA-4B8C-A51C-31507BEAFF19}" destId="{8ADCF1AD-CE1A-42EF-82F0-684AE243F287}" srcOrd="23" destOrd="0" presId="urn:microsoft.com/office/officeart/2005/8/layout/chevron1"/>
    <dgm:cxn modelId="{4DE947CE-4E5D-4607-80EB-91AE7C1F21E9}" type="presParOf" srcId="{115B342C-42DA-4B8C-A51C-31507BEAFF19}" destId="{3C065952-21CD-4799-86FA-E2A971361FE4}" srcOrd="24" destOrd="0" presId="urn:microsoft.com/office/officeart/2005/8/layout/chevron1"/>
    <dgm:cxn modelId="{63E12185-D6F8-47BA-A78F-88BCEB963621}" type="presParOf" srcId="{115B342C-42DA-4B8C-A51C-31507BEAFF19}" destId="{53B7D5A2-E2F8-4B79-A369-E21145955C3E}" srcOrd="25" destOrd="0" presId="urn:microsoft.com/office/officeart/2005/8/layout/chevron1"/>
    <dgm:cxn modelId="{D328F210-DAE1-4115-AFDD-08A99C218BF0}" type="presParOf" srcId="{115B342C-42DA-4B8C-A51C-31507BEAFF19}" destId="{6F774310-92CA-4D7A-86A6-BD8F96BFE8CB}" srcOrd="26" destOrd="0" presId="urn:microsoft.com/office/officeart/2005/8/layout/chevron1"/>
    <dgm:cxn modelId="{D70CEC20-66E7-4E4B-A51D-EF37BA26CDA3}" type="presParOf" srcId="{115B342C-42DA-4B8C-A51C-31507BEAFF19}" destId="{48FD9707-5D89-40C6-943A-A32A3DE8652E}" srcOrd="27" destOrd="0" presId="urn:microsoft.com/office/officeart/2005/8/layout/chevron1"/>
    <dgm:cxn modelId="{DC335BE0-6E0D-4275-9FAF-FE2B40929D9C}" type="presParOf" srcId="{115B342C-42DA-4B8C-A51C-31507BEAFF19}" destId="{EFF3E946-E131-450F-A535-E696C0E5CDB6}" srcOrd="28" destOrd="0" presId="urn:microsoft.com/office/officeart/2005/8/layout/chevron1"/>
    <dgm:cxn modelId="{57EB1773-C193-49CC-B90A-8113FFDB4109}" type="presParOf" srcId="{115B342C-42DA-4B8C-A51C-31507BEAFF19}" destId="{4FC75D34-6C50-4CA3-89BC-A7DBB2C492DF}" srcOrd="29" destOrd="0" presId="urn:microsoft.com/office/officeart/2005/8/layout/chevron1"/>
    <dgm:cxn modelId="{38584974-7AA2-4C5F-B384-C6BA3D5EBA66}" type="presParOf" srcId="{115B342C-42DA-4B8C-A51C-31507BEAFF19}" destId="{669E40D0-1237-44E1-8F92-120AC1BC5F3D}" srcOrd="30" destOrd="0" presId="urn:microsoft.com/office/officeart/2005/8/layout/chevron1"/>
    <dgm:cxn modelId="{C3127C8D-51EA-4A84-8EE0-913A334606EA}" type="presParOf" srcId="{115B342C-42DA-4B8C-A51C-31507BEAFF19}" destId="{3DFAA30E-E307-4D33-8949-48932AA99DD7}" srcOrd="31" destOrd="0" presId="urn:microsoft.com/office/officeart/2005/8/layout/chevron1"/>
    <dgm:cxn modelId="{F818F84D-8D6C-4D7E-8724-D40C59BA9A10}" type="presParOf" srcId="{115B342C-42DA-4B8C-A51C-31507BEAFF19}" destId="{2E05DCCA-AC92-47C0-848B-A9F289F89319}" srcOrd="32" destOrd="0" presId="urn:microsoft.com/office/officeart/2005/8/layout/chevron1"/>
    <dgm:cxn modelId="{C872BC51-8EEB-4780-996C-B06D3A74EE0A}" type="presParOf" srcId="{115B342C-42DA-4B8C-A51C-31507BEAFF19}" destId="{BB27174C-7C21-45AA-88E9-015638D06397}" srcOrd="33" destOrd="0" presId="urn:microsoft.com/office/officeart/2005/8/layout/chevron1"/>
    <dgm:cxn modelId="{47E7C18F-BD7E-4D27-A293-C201F38FFF80}" type="presParOf" srcId="{115B342C-42DA-4B8C-A51C-31507BEAFF19}" destId="{248C77B3-9B5F-4A59-945B-BB330DBFB5B7}" srcOrd="34" destOrd="0" presId="urn:microsoft.com/office/officeart/2005/8/layout/chevron1"/>
    <dgm:cxn modelId="{D10F8233-4747-4D36-9352-B1AD5FC2AA74}" type="presParOf" srcId="{115B342C-42DA-4B8C-A51C-31507BEAFF19}" destId="{46C505E6-96FD-4C7A-B333-378F0B4CAC3A}" srcOrd="35" destOrd="0" presId="urn:microsoft.com/office/officeart/2005/8/layout/chevron1"/>
    <dgm:cxn modelId="{0E248CCB-2A4E-4B9D-BC02-E9EB05D1235E}" type="presParOf" srcId="{115B342C-42DA-4B8C-A51C-31507BEAFF19}" destId="{28AA2079-D5E9-4469-BB4D-1A58B4935E0A}" srcOrd="36" destOrd="0" presId="urn:microsoft.com/office/officeart/2005/8/layout/chevron1"/>
    <dgm:cxn modelId="{4483B018-3D29-44A3-9B4E-9C55A3B3EE22}" type="presParOf" srcId="{115B342C-42DA-4B8C-A51C-31507BEAFF19}" destId="{2BF5FFF6-9153-4D35-8C1A-351011A3A6D0}" srcOrd="37" destOrd="0" presId="urn:microsoft.com/office/officeart/2005/8/layout/chevron1"/>
    <dgm:cxn modelId="{E1F2FC5C-2444-498D-820C-2950993C5789}" type="presParOf" srcId="{115B342C-42DA-4B8C-A51C-31507BEAFF19}" destId="{4C695CF5-7985-4A7A-B07B-CC911B1DE07E}" srcOrd="38" destOrd="0" presId="urn:microsoft.com/office/officeart/2005/8/layout/chevron1"/>
    <dgm:cxn modelId="{60EF7068-BA62-4A20-8861-FAB54FDFB69B}" type="presParOf" srcId="{115B342C-42DA-4B8C-A51C-31507BEAFF19}" destId="{2E57C92B-CE47-4963-B5C1-A99A52D147C1}" srcOrd="39" destOrd="0" presId="urn:microsoft.com/office/officeart/2005/8/layout/chevron1"/>
    <dgm:cxn modelId="{95D5A85E-F05C-4D6B-B21B-941066A8F115}" type="presParOf" srcId="{115B342C-42DA-4B8C-A51C-31507BEAFF19}" destId="{88F30D80-CF3A-4FBC-85E3-296D1B2A1276}" srcOrd="40" destOrd="0" presId="urn:microsoft.com/office/officeart/2005/8/layout/chevron1"/>
    <dgm:cxn modelId="{DE923B09-478F-410F-9D22-D5E5CBBA399D}" type="presParOf" srcId="{115B342C-42DA-4B8C-A51C-31507BEAFF19}" destId="{675E7557-DBCC-4CC2-A6DB-A0414D809EC7}" srcOrd="41" destOrd="0" presId="urn:microsoft.com/office/officeart/2005/8/layout/chevron1"/>
    <dgm:cxn modelId="{EA205EB4-055F-4700-B459-1D443FC41562}" type="presParOf" srcId="{115B342C-42DA-4B8C-A51C-31507BEAFF19}" destId="{6132BD19-C5A7-46E6-86B4-E935E1EDF485}" srcOrd="42" destOrd="0" presId="urn:microsoft.com/office/officeart/2005/8/layout/chevron1"/>
    <dgm:cxn modelId="{ECC6F834-FED9-4ADE-92C8-C157D02DA5ED}" type="presParOf" srcId="{115B342C-42DA-4B8C-A51C-31507BEAFF19}" destId="{6DE77678-D3CE-4269-9654-79D321A6B355}" srcOrd="43" destOrd="0" presId="urn:microsoft.com/office/officeart/2005/8/layout/chevron1"/>
    <dgm:cxn modelId="{F24AE136-30F7-4E92-B4DE-DFCB5EFC9C14}" type="presParOf" srcId="{115B342C-42DA-4B8C-A51C-31507BEAFF19}" destId="{CC0504BD-06F7-4E90-BAD6-71F75AEACD8B}" srcOrd="44" destOrd="0" presId="urn:microsoft.com/office/officeart/2005/8/layout/chevron1"/>
    <dgm:cxn modelId="{81E01C85-26F4-4648-839F-274615DA22DE}" type="presParOf" srcId="{115B342C-42DA-4B8C-A51C-31507BEAFF19}" destId="{CB5F48D4-9A1D-484A-8E8D-E4D6B6DDB2AF}" srcOrd="45" destOrd="0" presId="urn:microsoft.com/office/officeart/2005/8/layout/chevron1"/>
    <dgm:cxn modelId="{ACABF59B-5EAA-4B54-9FA1-E3F9CB6EA60F}" type="presParOf" srcId="{115B342C-42DA-4B8C-A51C-31507BEAFF19}" destId="{76C70DC3-6F4B-4BA4-9725-BC2E394B998D}" srcOrd="46" destOrd="0" presId="urn:microsoft.com/office/officeart/2005/8/layout/chevron1"/>
    <dgm:cxn modelId="{165CB913-D9C4-4CAE-B7FC-52E9BF208152}" type="presParOf" srcId="{115B342C-42DA-4B8C-A51C-31507BEAFF19}" destId="{DEC33302-B057-40BF-B116-94CDAF173FE2}" srcOrd="47" destOrd="0" presId="urn:microsoft.com/office/officeart/2005/8/layout/chevron1"/>
    <dgm:cxn modelId="{52B82B59-C6FE-41B2-B72B-910057ABD216}" type="presParOf" srcId="{115B342C-42DA-4B8C-A51C-31507BEAFF19}" destId="{F3505FFB-59F7-489F-A995-5BAD30193203}" srcOrd="48" destOrd="0" presId="urn:microsoft.com/office/officeart/2005/8/layout/chevron1"/>
    <dgm:cxn modelId="{ED2C8111-DFCE-4C20-B0D2-15C1B82D311E}" type="presParOf" srcId="{115B342C-42DA-4B8C-A51C-31507BEAFF19}" destId="{383CAC2B-AB65-44CA-84E2-A550AAC46B0F}" srcOrd="49" destOrd="0" presId="urn:microsoft.com/office/officeart/2005/8/layout/chevron1"/>
    <dgm:cxn modelId="{3DE8190B-854F-4537-B07C-ADC076212AB4}" type="presParOf" srcId="{115B342C-42DA-4B8C-A51C-31507BEAFF19}" destId="{BBED9654-6FF3-44D6-AFE5-7FE21519728C}" srcOrd="50" destOrd="0" presId="urn:microsoft.com/office/officeart/2005/8/layout/chevron1"/>
    <dgm:cxn modelId="{41AD8922-0913-4282-86A5-46C1A1384F19}" type="presParOf" srcId="{115B342C-42DA-4B8C-A51C-31507BEAFF19}" destId="{8FE9DB1D-9E4B-4F91-AAC6-6096D459FD12}" srcOrd="51" destOrd="0" presId="urn:microsoft.com/office/officeart/2005/8/layout/chevron1"/>
    <dgm:cxn modelId="{1D92363F-11DA-4D28-A25D-C5D404F60A04}" type="presParOf" srcId="{115B342C-42DA-4B8C-A51C-31507BEAFF19}" destId="{CB5ECA36-D093-409A-ABF6-3A57D364E6BD}" srcOrd="52" destOrd="0" presId="urn:microsoft.com/office/officeart/2005/8/layout/chevron1"/>
    <dgm:cxn modelId="{383E34FC-D60C-4C3C-90A3-BA7FBAB578B2}" type="presParOf" srcId="{115B342C-42DA-4B8C-A51C-31507BEAFF19}" destId="{F0AFF1DE-9A70-4208-B324-037D25C13ABD}" srcOrd="53" destOrd="0" presId="urn:microsoft.com/office/officeart/2005/8/layout/chevron1"/>
    <dgm:cxn modelId="{E0262EA1-8CA5-4288-844E-B0A113A9B49C}" type="presParOf" srcId="{115B342C-42DA-4B8C-A51C-31507BEAFF19}" destId="{213110E4-B682-4C42-930A-3D4F3E8CF657}" srcOrd="54" destOrd="0" presId="urn:microsoft.com/office/officeart/2005/8/layout/chevron1"/>
    <dgm:cxn modelId="{8B825AA5-724B-4F21-8163-8351AB179136}" type="presParOf" srcId="{115B342C-42DA-4B8C-A51C-31507BEAFF19}" destId="{7684D6D8-5E44-41F0-B574-28E0CC91DD34}" srcOrd="55" destOrd="0" presId="urn:microsoft.com/office/officeart/2005/8/layout/chevron1"/>
    <dgm:cxn modelId="{6D0211C9-5BC8-46F2-85E5-5AD47220EB67}" type="presParOf" srcId="{115B342C-42DA-4B8C-A51C-31507BEAFF19}" destId="{F99F1875-7736-4865-87C1-26D93DF6F094}" srcOrd="56" destOrd="0" presId="urn:microsoft.com/office/officeart/2005/8/layout/chevron1"/>
    <dgm:cxn modelId="{E281CC45-6CB3-49DD-BB76-306E34AFA55D}" type="presParOf" srcId="{115B342C-42DA-4B8C-A51C-31507BEAFF19}" destId="{21A5CD16-EE52-4745-BEA0-1791C91D7484}" srcOrd="57" destOrd="0" presId="urn:microsoft.com/office/officeart/2005/8/layout/chevron1"/>
    <dgm:cxn modelId="{F23E2557-5D7F-425E-80B6-E48ECE785615}" type="presParOf" srcId="{115B342C-42DA-4B8C-A51C-31507BEAFF19}" destId="{32E12B29-7834-4BFA-B0E9-4C0BC41421AA}" srcOrd="58" destOrd="0" presId="urn:microsoft.com/office/officeart/2005/8/layout/chevron1"/>
    <dgm:cxn modelId="{430B73CB-F7A5-42AF-B9A1-0B801EA161B4}" type="presParOf" srcId="{115B342C-42DA-4B8C-A51C-31507BEAFF19}" destId="{461BC424-3086-477F-AAE7-F7991D011A9A}" srcOrd="59" destOrd="0" presId="urn:microsoft.com/office/officeart/2005/8/layout/chevron1"/>
    <dgm:cxn modelId="{65CFAFA0-5B53-40FD-975E-859318FEF4B4}" type="presParOf" srcId="{115B342C-42DA-4B8C-A51C-31507BEAFF19}" destId="{5EB3F87F-A6AE-4CD1-9BBB-7F444CC9E582}" srcOrd="60" destOrd="0" presId="urn:microsoft.com/office/officeart/2005/8/layout/chevron1"/>
    <dgm:cxn modelId="{AFFB063C-E657-4AE9-837E-BC61A859AFDE}" type="presParOf" srcId="{115B342C-42DA-4B8C-A51C-31507BEAFF19}" destId="{7684E89A-5EF9-40DB-BB04-5FB807AFCFB2}" srcOrd="61" destOrd="0" presId="urn:microsoft.com/office/officeart/2005/8/layout/chevron1"/>
    <dgm:cxn modelId="{89441269-8F0C-40BB-842C-F8B990FB5F66}" type="presParOf" srcId="{115B342C-42DA-4B8C-A51C-31507BEAFF19}" destId="{AE884B83-49E5-477E-AB98-DBCA2B468E31}" srcOrd="62" destOrd="0" presId="urn:microsoft.com/office/officeart/2005/8/layout/chevron1"/>
    <dgm:cxn modelId="{308781DD-3148-4B27-A45E-F6147E56B00D}" type="presParOf" srcId="{115B342C-42DA-4B8C-A51C-31507BEAFF19}" destId="{F63E1B4E-35A4-49B5-9F45-DC2D2592F201}" srcOrd="63" destOrd="0" presId="urn:microsoft.com/office/officeart/2005/8/layout/chevron1"/>
    <dgm:cxn modelId="{C4C6AD0C-8DB9-4EED-8EC0-494551DA2C1E}" type="presParOf" srcId="{115B342C-42DA-4B8C-A51C-31507BEAFF19}" destId="{2CBE816D-CD99-4915-B107-D56B19BB2D65}" srcOrd="64" destOrd="0" presId="urn:microsoft.com/office/officeart/2005/8/layout/chevron1"/>
    <dgm:cxn modelId="{CA4F22DE-072A-4D59-8267-251990C3C5D9}" type="presParOf" srcId="{115B342C-42DA-4B8C-A51C-31507BEAFF19}" destId="{49DCD7B0-DE73-4F84-9BE9-DF05EB2C8B02}" srcOrd="65" destOrd="0" presId="urn:microsoft.com/office/officeart/2005/8/layout/chevron1"/>
    <dgm:cxn modelId="{08279F21-85B6-4D7A-8610-1DD95B95BED3}" type="presParOf" srcId="{115B342C-42DA-4B8C-A51C-31507BEAFF19}" destId="{9C96138D-1899-4B2C-93D5-4F5867BB7B75}" srcOrd="66" destOrd="0" presId="urn:microsoft.com/office/officeart/2005/8/layout/chevron1"/>
    <dgm:cxn modelId="{3017284A-2B43-4258-99F3-25000FD5A043}" type="presParOf" srcId="{115B342C-42DA-4B8C-A51C-31507BEAFF19}" destId="{E09351B2-6072-4876-8473-D191AFB496C4}" srcOrd="67" destOrd="0" presId="urn:microsoft.com/office/officeart/2005/8/layout/chevron1"/>
    <dgm:cxn modelId="{0F11CA98-76B6-400B-BFE3-07587CE8C777}" type="presParOf" srcId="{115B342C-42DA-4B8C-A51C-31507BEAFF19}" destId="{81B48178-D50C-4EC8-ACE8-5244AA005A18}" srcOrd="68" destOrd="0" presId="urn:microsoft.com/office/officeart/2005/8/layout/chevron1"/>
    <dgm:cxn modelId="{B317675B-8BF8-4B50-A4C3-8D330152DFE9}" type="presParOf" srcId="{115B342C-42DA-4B8C-A51C-31507BEAFF19}" destId="{EBE4B74D-5A0E-44E7-BDF2-FDA1D9B256BD}" srcOrd="69" destOrd="0" presId="urn:microsoft.com/office/officeart/2005/8/layout/chevron1"/>
    <dgm:cxn modelId="{8FEFF541-8714-44AC-B936-0EE0516AE5F0}" type="presParOf" srcId="{115B342C-42DA-4B8C-A51C-31507BEAFF19}" destId="{E30B6B40-6058-4530-AB6C-422AC10EBA39}" srcOrd="70" destOrd="0" presId="urn:microsoft.com/office/officeart/2005/8/layout/chevron1"/>
    <dgm:cxn modelId="{AF4C8184-BA48-44AA-A4E6-218E09700498}" type="presParOf" srcId="{115B342C-42DA-4B8C-A51C-31507BEAFF19}" destId="{C3342D27-9960-4D12-8F45-41088844A9A1}" srcOrd="71" destOrd="0" presId="urn:microsoft.com/office/officeart/2005/8/layout/chevron1"/>
    <dgm:cxn modelId="{0F08F4F5-D69C-4D74-93B6-3031803CDA42}" type="presParOf" srcId="{115B342C-42DA-4B8C-A51C-31507BEAFF19}" destId="{C39F8AA5-DD4C-4191-9B13-BFC93698D6BE}" srcOrd="72" destOrd="0" presId="urn:microsoft.com/office/officeart/2005/8/layout/chevron1"/>
    <dgm:cxn modelId="{693A5123-75BF-4B74-A3C7-80136BCAF3AE}" type="presParOf" srcId="{115B342C-42DA-4B8C-A51C-31507BEAFF19}" destId="{AACCE2CB-7F58-4432-9C53-86CC9A531AC3}" srcOrd="73" destOrd="0" presId="urn:microsoft.com/office/officeart/2005/8/layout/chevron1"/>
    <dgm:cxn modelId="{937156E6-F578-4BB6-A409-59513267AA94}" type="presParOf" srcId="{115B342C-42DA-4B8C-A51C-31507BEAFF19}" destId="{B2686FAA-FB9D-4673-AE67-49DE37F71766}" srcOrd="74" destOrd="0" presId="urn:microsoft.com/office/officeart/2005/8/layout/chevron1"/>
    <dgm:cxn modelId="{F60CA6D0-F063-4957-A1ED-2F9E884AF109}" type="presParOf" srcId="{115B342C-42DA-4B8C-A51C-31507BEAFF19}" destId="{46B9EF6B-2777-4CB3-9F18-460527B0776B}" srcOrd="75" destOrd="0" presId="urn:microsoft.com/office/officeart/2005/8/layout/chevron1"/>
    <dgm:cxn modelId="{F13EBC28-6867-4A7B-BB22-F0A9B70E0717}" type="presParOf" srcId="{115B342C-42DA-4B8C-A51C-31507BEAFF19}" destId="{7979287D-8E73-49C9-9910-85D1397DD6B1}" srcOrd="76" destOrd="0" presId="urn:microsoft.com/office/officeart/2005/8/layout/chevron1"/>
    <dgm:cxn modelId="{B2133CB5-998C-4A4C-AE2E-768EDD71BC2D}" type="presParOf" srcId="{115B342C-42DA-4B8C-A51C-31507BEAFF19}" destId="{40558AB5-2B5E-40A6-A0FD-C932727509A8}" srcOrd="77" destOrd="0" presId="urn:microsoft.com/office/officeart/2005/8/layout/chevron1"/>
    <dgm:cxn modelId="{DDF43C79-9A40-491C-8810-A523672C61C2}" type="presParOf" srcId="{115B342C-42DA-4B8C-A51C-31507BEAFF19}" destId="{4832EE1F-3BF1-42C5-875D-B40D49B5288B}" srcOrd="78" destOrd="0" presId="urn:microsoft.com/office/officeart/2005/8/layout/chevron1"/>
    <dgm:cxn modelId="{A14D6437-9F5F-4D45-AEF1-86A8EA21F994}" type="presParOf" srcId="{115B342C-42DA-4B8C-A51C-31507BEAFF19}" destId="{F47E745A-6193-4ACC-A9BE-2A955FE8A7A2}" srcOrd="79" destOrd="0" presId="urn:microsoft.com/office/officeart/2005/8/layout/chevron1"/>
    <dgm:cxn modelId="{F5774966-E1DC-4C24-825E-0A79AD490EBE}" type="presParOf" srcId="{115B342C-42DA-4B8C-A51C-31507BEAFF19}" destId="{B244F8EF-0A38-44D8-8266-A77BCCCF4DF9}" srcOrd="80" destOrd="0" presId="urn:microsoft.com/office/officeart/2005/8/layout/chevron1"/>
    <dgm:cxn modelId="{D7907D20-4F6A-40D6-A748-9318C6F66445}" type="presParOf" srcId="{115B342C-42DA-4B8C-A51C-31507BEAFF19}" destId="{40B1BF40-6753-43F7-BD9A-6ECD3B6B2AFC}" srcOrd="81" destOrd="0" presId="urn:microsoft.com/office/officeart/2005/8/layout/chevron1"/>
    <dgm:cxn modelId="{9FDE1FE1-1BB8-4A65-BBBF-888DB6DEAF77}" type="presParOf" srcId="{115B342C-42DA-4B8C-A51C-31507BEAFF19}" destId="{65A78B7E-9090-47BC-9271-06E0900E3F46}" srcOrd="82" destOrd="0" presId="urn:microsoft.com/office/officeart/2005/8/layout/chevron1"/>
    <dgm:cxn modelId="{8A34F4D9-B71C-42B0-9A74-D437CC261D46}" type="presParOf" srcId="{115B342C-42DA-4B8C-A51C-31507BEAFF19}" destId="{1914C526-F9D9-4F00-99CD-14761BAEE050}" srcOrd="83" destOrd="0" presId="urn:microsoft.com/office/officeart/2005/8/layout/chevron1"/>
    <dgm:cxn modelId="{A8876955-6217-40AD-8AC6-71437CD896C1}" type="presParOf" srcId="{115B342C-42DA-4B8C-A51C-31507BEAFF19}" destId="{8EA551BE-EAA1-4A3F-B4A0-D5C4E353A417}" srcOrd="84" destOrd="0" presId="urn:microsoft.com/office/officeart/2005/8/layout/chevron1"/>
    <dgm:cxn modelId="{2821B8F4-7A32-41EE-B99D-E6ECCD40F4A3}" type="presParOf" srcId="{115B342C-42DA-4B8C-A51C-31507BEAFF19}" destId="{792465C2-39CA-4686-851E-2BBA5BFD2265}" srcOrd="85" destOrd="0" presId="urn:microsoft.com/office/officeart/2005/8/layout/chevron1"/>
    <dgm:cxn modelId="{F1819C9E-31BC-46F5-A170-5369E91EB062}" type="presParOf" srcId="{115B342C-42DA-4B8C-A51C-31507BEAFF19}" destId="{7CB5E739-3048-4B42-A49A-066D67C4196A}" srcOrd="86" destOrd="0" presId="urn:microsoft.com/office/officeart/2005/8/layout/chevron1"/>
    <dgm:cxn modelId="{52094DE8-2324-4EDF-9865-E6B38E9CBF9E}" type="presParOf" srcId="{115B342C-42DA-4B8C-A51C-31507BEAFF19}" destId="{D783CDDC-CAB0-48C8-8778-23EA70CE593C}" srcOrd="87" destOrd="0" presId="urn:microsoft.com/office/officeart/2005/8/layout/chevron1"/>
    <dgm:cxn modelId="{C7E89599-948E-4448-B373-0540B9DE93E2}" type="presParOf" srcId="{115B342C-42DA-4B8C-A51C-31507BEAFF19}" destId="{52F7E4C5-E2FA-41C8-A8BB-74C9F5971D84}" srcOrd="88" destOrd="0" presId="urn:microsoft.com/office/officeart/2005/8/layout/chevron1"/>
    <dgm:cxn modelId="{915A4499-F7A4-43A2-99B7-36572B5BB92D}" type="presParOf" srcId="{115B342C-42DA-4B8C-A51C-31507BEAFF19}" destId="{513C6C7E-C3E8-43D9-8EA8-BA80E50D4065}" srcOrd="89" destOrd="0" presId="urn:microsoft.com/office/officeart/2005/8/layout/chevron1"/>
    <dgm:cxn modelId="{618D0231-BA9A-4FD4-BBB9-2B05655D4CC3}" type="presParOf" srcId="{115B342C-42DA-4B8C-A51C-31507BEAFF19}" destId="{366A4F1C-B86A-4ACC-9F67-7C37038206B7}" srcOrd="90" destOrd="0" presId="urn:microsoft.com/office/officeart/2005/8/layout/chevron1"/>
    <dgm:cxn modelId="{DBF53AEB-4201-4A41-82FB-C2DF01599515}" type="presParOf" srcId="{115B342C-42DA-4B8C-A51C-31507BEAFF19}" destId="{1C3DE1C9-5092-4DDF-9846-69730CED304B}" srcOrd="91" destOrd="0" presId="urn:microsoft.com/office/officeart/2005/8/layout/chevron1"/>
    <dgm:cxn modelId="{E1090E67-EEFF-4F51-AEF1-183570CC5569}" type="presParOf" srcId="{115B342C-42DA-4B8C-A51C-31507BEAFF19}" destId="{631BE871-1108-41D4-9B20-3DEA6EB467EF}" srcOrd="9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08AAD7-B7D6-4FB4-A801-170ABB3ADF4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CEDC320-FF44-4197-B71D-8DADF7B85229}" type="pres">
      <dgm:prSet presAssocID="{D608AAD7-B7D6-4FB4-A801-170ABB3ADF43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B036D65-33A0-4A11-8F26-80E9533A23D3}" type="presOf" srcId="{D608AAD7-B7D6-4FB4-A801-170ABB3ADF43}" destId="{0CEDC320-FF44-4197-B71D-8DADF7B85229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BC294-6AAA-41F2-8E46-095F3301C766}">
      <dsp:nvSpPr>
        <dsp:cNvPr id="0" name=""/>
        <dsp:cNvSpPr/>
      </dsp:nvSpPr>
      <dsp:spPr>
        <a:xfrm>
          <a:off x="1232" y="1428723"/>
          <a:ext cx="3096145" cy="119511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F22D6-4EBA-485A-9AF9-E6539256CD7A}">
      <dsp:nvSpPr>
        <dsp:cNvPr id="0" name=""/>
        <dsp:cNvSpPr/>
      </dsp:nvSpPr>
      <dsp:spPr>
        <a:xfrm>
          <a:off x="826871" y="1727501"/>
          <a:ext cx="2614523" cy="1195112"/>
        </a:xfrm>
        <a:prstGeom prst="roundRect">
          <a:avLst>
            <a:gd name="adj" fmla="val 10000"/>
          </a:avLst>
        </a:prstGeom>
        <a:solidFill>
          <a:srgbClr val="385723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rgbClr val="FFFF00"/>
              </a:solidFill>
            </a:rPr>
            <a:t>32 bytes</a:t>
          </a:r>
          <a:endParaRPr lang="en-GB" sz="3900" kern="1200" dirty="0">
            <a:solidFill>
              <a:srgbClr val="FFFF00"/>
            </a:solidFill>
          </a:endParaRPr>
        </a:p>
      </dsp:txBody>
      <dsp:txXfrm>
        <a:off x="861875" y="1762505"/>
        <a:ext cx="2544515" cy="1125104"/>
      </dsp:txXfrm>
    </dsp:sp>
    <dsp:sp modelId="{995A170D-D8BC-4E19-801E-6F7944C1FD1B}">
      <dsp:nvSpPr>
        <dsp:cNvPr id="0" name=""/>
        <dsp:cNvSpPr/>
      </dsp:nvSpPr>
      <dsp:spPr>
        <a:xfrm>
          <a:off x="3537718" y="1428723"/>
          <a:ext cx="3096145" cy="119511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702A4-DE57-4AD6-B4CD-44BB953F6280}">
      <dsp:nvSpPr>
        <dsp:cNvPr id="0" name=""/>
        <dsp:cNvSpPr/>
      </dsp:nvSpPr>
      <dsp:spPr>
        <a:xfrm>
          <a:off x="4363357" y="1727501"/>
          <a:ext cx="2614523" cy="1195112"/>
        </a:xfrm>
        <a:prstGeom prst="roundRect">
          <a:avLst>
            <a:gd name="adj" fmla="val 10000"/>
          </a:avLst>
        </a:prstGeom>
        <a:solidFill>
          <a:srgbClr val="385723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rgbClr val="FFFF00"/>
              </a:solidFill>
            </a:rPr>
            <a:t>32 bytes</a:t>
          </a:r>
          <a:endParaRPr lang="en-GB" sz="3900" kern="1200" dirty="0">
            <a:solidFill>
              <a:srgbClr val="FFFF00"/>
            </a:solidFill>
          </a:endParaRPr>
        </a:p>
      </dsp:txBody>
      <dsp:txXfrm>
        <a:off x="4398361" y="1762505"/>
        <a:ext cx="2544515" cy="1125104"/>
      </dsp:txXfrm>
    </dsp:sp>
    <dsp:sp modelId="{D965031F-E694-42DB-9CBC-55C3F813D8EA}">
      <dsp:nvSpPr>
        <dsp:cNvPr id="0" name=""/>
        <dsp:cNvSpPr/>
      </dsp:nvSpPr>
      <dsp:spPr>
        <a:xfrm>
          <a:off x="7074205" y="1428723"/>
          <a:ext cx="3096145" cy="119511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2F7FF-4D76-428E-B2B2-2086CBD63B72}">
      <dsp:nvSpPr>
        <dsp:cNvPr id="0" name=""/>
        <dsp:cNvSpPr/>
      </dsp:nvSpPr>
      <dsp:spPr>
        <a:xfrm>
          <a:off x="7899844" y="1727501"/>
          <a:ext cx="2614523" cy="1195112"/>
        </a:xfrm>
        <a:prstGeom prst="roundRect">
          <a:avLst>
            <a:gd name="adj" fmla="val 10000"/>
          </a:avLst>
        </a:prstGeom>
        <a:solidFill>
          <a:srgbClr val="385723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rgbClr val="FFFF00"/>
              </a:solidFill>
            </a:rPr>
            <a:t>32 bytes</a:t>
          </a:r>
          <a:endParaRPr lang="en-GB" sz="3900" kern="1200" dirty="0">
            <a:solidFill>
              <a:srgbClr val="FFFF00"/>
            </a:solidFill>
          </a:endParaRPr>
        </a:p>
      </dsp:txBody>
      <dsp:txXfrm>
        <a:off x="7934848" y="1762505"/>
        <a:ext cx="2544515" cy="1125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09B7E-E2AC-4847-B574-2549A44DE19E}">
      <dsp:nvSpPr>
        <dsp:cNvPr id="0" name=""/>
        <dsp:cNvSpPr/>
      </dsp:nvSpPr>
      <dsp:spPr>
        <a:xfrm>
          <a:off x="564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5197" y="2126120"/>
        <a:ext cx="148646" cy="99097"/>
      </dsp:txXfrm>
    </dsp:sp>
    <dsp:sp modelId="{9F96766B-3EA6-4D98-8CF3-902D856C88F7}">
      <dsp:nvSpPr>
        <dsp:cNvPr id="0" name=""/>
        <dsp:cNvSpPr/>
      </dsp:nvSpPr>
      <dsp:spPr>
        <a:xfrm>
          <a:off x="2286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278165" y="2126120"/>
        <a:ext cx="148646" cy="99097"/>
      </dsp:txXfrm>
    </dsp:sp>
    <dsp:sp modelId="{1355930F-A7A7-449C-8B9E-2B41D4B9AC9A}">
      <dsp:nvSpPr>
        <dsp:cNvPr id="0" name=""/>
        <dsp:cNvSpPr/>
      </dsp:nvSpPr>
      <dsp:spPr>
        <a:xfrm>
          <a:off x="45158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1134" y="2126120"/>
        <a:ext cx="148646" cy="99097"/>
      </dsp:txXfrm>
    </dsp:sp>
    <dsp:sp modelId="{50066CAC-AFFB-48C6-9E92-2F68F6E791EB}">
      <dsp:nvSpPr>
        <dsp:cNvPr id="0" name=""/>
        <dsp:cNvSpPr/>
      </dsp:nvSpPr>
      <dsp:spPr>
        <a:xfrm>
          <a:off x="67455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24103" y="2126120"/>
        <a:ext cx="148646" cy="99097"/>
      </dsp:txXfrm>
    </dsp:sp>
    <dsp:sp modelId="{61E87D08-0EAE-405F-853B-C948C677BEE3}">
      <dsp:nvSpPr>
        <dsp:cNvPr id="0" name=""/>
        <dsp:cNvSpPr/>
      </dsp:nvSpPr>
      <dsp:spPr>
        <a:xfrm>
          <a:off x="8975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7071" y="2126120"/>
        <a:ext cx="148646" cy="99097"/>
      </dsp:txXfrm>
    </dsp:sp>
    <dsp:sp modelId="{27FF5AFA-C8EC-491B-870C-9C230239DC1B}">
      <dsp:nvSpPr>
        <dsp:cNvPr id="0" name=""/>
        <dsp:cNvSpPr/>
      </dsp:nvSpPr>
      <dsp:spPr>
        <a:xfrm>
          <a:off x="11204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70040" y="2126120"/>
        <a:ext cx="148646" cy="99097"/>
      </dsp:txXfrm>
    </dsp:sp>
    <dsp:sp modelId="{5443B0E9-DD65-4DDE-BFDB-0FD99F3CF672}">
      <dsp:nvSpPr>
        <dsp:cNvPr id="0" name=""/>
        <dsp:cNvSpPr/>
      </dsp:nvSpPr>
      <dsp:spPr>
        <a:xfrm>
          <a:off x="134346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393009" y="2126120"/>
        <a:ext cx="148646" cy="99097"/>
      </dsp:txXfrm>
    </dsp:sp>
    <dsp:sp modelId="{D532D95E-8E29-4DF6-9CA8-706700B5099A}">
      <dsp:nvSpPr>
        <dsp:cNvPr id="0" name=""/>
        <dsp:cNvSpPr/>
      </dsp:nvSpPr>
      <dsp:spPr>
        <a:xfrm>
          <a:off x="156642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15978" y="2126120"/>
        <a:ext cx="148646" cy="99097"/>
      </dsp:txXfrm>
    </dsp:sp>
    <dsp:sp modelId="{9F5350E6-F84C-4980-BF75-43487FDC8D56}">
      <dsp:nvSpPr>
        <dsp:cNvPr id="0" name=""/>
        <dsp:cNvSpPr/>
      </dsp:nvSpPr>
      <dsp:spPr>
        <a:xfrm>
          <a:off x="17893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38946" y="2126120"/>
        <a:ext cx="148646" cy="99097"/>
      </dsp:txXfrm>
    </dsp:sp>
    <dsp:sp modelId="{7A46492B-44DD-426F-8CC8-18B46EA01085}">
      <dsp:nvSpPr>
        <dsp:cNvPr id="0" name=""/>
        <dsp:cNvSpPr/>
      </dsp:nvSpPr>
      <dsp:spPr>
        <a:xfrm>
          <a:off x="201236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61915" y="2126120"/>
        <a:ext cx="148646" cy="99097"/>
      </dsp:txXfrm>
    </dsp:sp>
    <dsp:sp modelId="{73CC7D1D-06CD-4C58-B964-64E6BF033A15}">
      <dsp:nvSpPr>
        <dsp:cNvPr id="0" name=""/>
        <dsp:cNvSpPr/>
      </dsp:nvSpPr>
      <dsp:spPr>
        <a:xfrm>
          <a:off x="223533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84884" y="2126120"/>
        <a:ext cx="148646" cy="99097"/>
      </dsp:txXfrm>
    </dsp:sp>
    <dsp:sp modelId="{66BAEFFC-C3EB-4F50-8F8F-6A4469D2DEA0}">
      <dsp:nvSpPr>
        <dsp:cNvPr id="0" name=""/>
        <dsp:cNvSpPr/>
      </dsp:nvSpPr>
      <dsp:spPr>
        <a:xfrm>
          <a:off x="24583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07852" y="2126120"/>
        <a:ext cx="148646" cy="99097"/>
      </dsp:txXfrm>
    </dsp:sp>
    <dsp:sp modelId="{3C065952-21CD-4799-86FA-E2A971361FE4}">
      <dsp:nvSpPr>
        <dsp:cNvPr id="0" name=""/>
        <dsp:cNvSpPr/>
      </dsp:nvSpPr>
      <dsp:spPr>
        <a:xfrm>
          <a:off x="26812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730821" y="2126120"/>
        <a:ext cx="148646" cy="99097"/>
      </dsp:txXfrm>
    </dsp:sp>
    <dsp:sp modelId="{6F774310-92CA-4D7A-86A6-BD8F96BFE8CB}">
      <dsp:nvSpPr>
        <dsp:cNvPr id="0" name=""/>
        <dsp:cNvSpPr/>
      </dsp:nvSpPr>
      <dsp:spPr>
        <a:xfrm>
          <a:off x="290424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53790" y="2126120"/>
        <a:ext cx="148646" cy="99097"/>
      </dsp:txXfrm>
    </dsp:sp>
    <dsp:sp modelId="{EFF3E946-E131-450F-A535-E696C0E5CDB6}">
      <dsp:nvSpPr>
        <dsp:cNvPr id="0" name=""/>
        <dsp:cNvSpPr/>
      </dsp:nvSpPr>
      <dsp:spPr>
        <a:xfrm>
          <a:off x="312721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76759" y="2126120"/>
        <a:ext cx="148646" cy="99097"/>
      </dsp:txXfrm>
    </dsp:sp>
    <dsp:sp modelId="{669E40D0-1237-44E1-8F92-120AC1BC5F3D}">
      <dsp:nvSpPr>
        <dsp:cNvPr id="0" name=""/>
        <dsp:cNvSpPr/>
      </dsp:nvSpPr>
      <dsp:spPr>
        <a:xfrm>
          <a:off x="33501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9727" y="2126120"/>
        <a:ext cx="148646" cy="99097"/>
      </dsp:txXfrm>
    </dsp:sp>
    <dsp:sp modelId="{2E05DCCA-AC92-47C0-848B-A9F289F89319}">
      <dsp:nvSpPr>
        <dsp:cNvPr id="0" name=""/>
        <dsp:cNvSpPr/>
      </dsp:nvSpPr>
      <dsp:spPr>
        <a:xfrm>
          <a:off x="357314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22696" y="2126120"/>
        <a:ext cx="148646" cy="99097"/>
      </dsp:txXfrm>
    </dsp:sp>
    <dsp:sp modelId="{248C77B3-9B5F-4A59-945B-BB330DBFB5B7}">
      <dsp:nvSpPr>
        <dsp:cNvPr id="0" name=""/>
        <dsp:cNvSpPr/>
      </dsp:nvSpPr>
      <dsp:spPr>
        <a:xfrm>
          <a:off x="37961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45665" y="2126120"/>
        <a:ext cx="148646" cy="99097"/>
      </dsp:txXfrm>
    </dsp:sp>
    <dsp:sp modelId="{28AA2079-D5E9-4469-BB4D-1A58B4935E0A}">
      <dsp:nvSpPr>
        <dsp:cNvPr id="0" name=""/>
        <dsp:cNvSpPr/>
      </dsp:nvSpPr>
      <dsp:spPr>
        <a:xfrm>
          <a:off x="40190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68633" y="2126120"/>
        <a:ext cx="148646" cy="99097"/>
      </dsp:txXfrm>
    </dsp:sp>
    <dsp:sp modelId="{4C695CF5-7985-4A7A-B07B-CC911B1DE07E}">
      <dsp:nvSpPr>
        <dsp:cNvPr id="0" name=""/>
        <dsp:cNvSpPr/>
      </dsp:nvSpPr>
      <dsp:spPr>
        <a:xfrm>
          <a:off x="42420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91602" y="2126120"/>
        <a:ext cx="148646" cy="99097"/>
      </dsp:txXfrm>
    </dsp:sp>
    <dsp:sp modelId="{88F30D80-CF3A-4FBC-85E3-296D1B2A1276}">
      <dsp:nvSpPr>
        <dsp:cNvPr id="0" name=""/>
        <dsp:cNvSpPr/>
      </dsp:nvSpPr>
      <dsp:spPr>
        <a:xfrm>
          <a:off x="44650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14571" y="2126120"/>
        <a:ext cx="148646" cy="99097"/>
      </dsp:txXfrm>
    </dsp:sp>
    <dsp:sp modelId="{6132BD19-C5A7-46E6-86B4-E935E1EDF485}">
      <dsp:nvSpPr>
        <dsp:cNvPr id="0" name=""/>
        <dsp:cNvSpPr/>
      </dsp:nvSpPr>
      <dsp:spPr>
        <a:xfrm>
          <a:off x="46879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37540" y="2126120"/>
        <a:ext cx="148646" cy="99097"/>
      </dsp:txXfrm>
    </dsp:sp>
    <dsp:sp modelId="{CC0504BD-06F7-4E90-BAD6-71F75AEACD8B}">
      <dsp:nvSpPr>
        <dsp:cNvPr id="0" name=""/>
        <dsp:cNvSpPr/>
      </dsp:nvSpPr>
      <dsp:spPr>
        <a:xfrm>
          <a:off x="49109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60508" y="2126120"/>
        <a:ext cx="148646" cy="99097"/>
      </dsp:txXfrm>
    </dsp:sp>
    <dsp:sp modelId="{76C70DC3-6F4B-4BA4-9725-BC2E394B998D}">
      <dsp:nvSpPr>
        <dsp:cNvPr id="0" name=""/>
        <dsp:cNvSpPr/>
      </dsp:nvSpPr>
      <dsp:spPr>
        <a:xfrm>
          <a:off x="513392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83477" y="2126120"/>
        <a:ext cx="148646" cy="99097"/>
      </dsp:txXfrm>
    </dsp:sp>
    <dsp:sp modelId="{F3505FFB-59F7-489F-A995-5BAD30193203}">
      <dsp:nvSpPr>
        <dsp:cNvPr id="0" name=""/>
        <dsp:cNvSpPr/>
      </dsp:nvSpPr>
      <dsp:spPr>
        <a:xfrm>
          <a:off x="53568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06446" y="2126120"/>
        <a:ext cx="148646" cy="99097"/>
      </dsp:txXfrm>
    </dsp:sp>
    <dsp:sp modelId="{BBED9654-6FF3-44D6-AFE5-7FE21519728C}">
      <dsp:nvSpPr>
        <dsp:cNvPr id="0" name=""/>
        <dsp:cNvSpPr/>
      </dsp:nvSpPr>
      <dsp:spPr>
        <a:xfrm>
          <a:off x="55798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29414" y="2126120"/>
        <a:ext cx="148646" cy="99097"/>
      </dsp:txXfrm>
    </dsp:sp>
    <dsp:sp modelId="{CB5ECA36-D093-409A-ABF6-3A57D364E6BD}">
      <dsp:nvSpPr>
        <dsp:cNvPr id="0" name=""/>
        <dsp:cNvSpPr/>
      </dsp:nvSpPr>
      <dsp:spPr>
        <a:xfrm>
          <a:off x="58028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852383" y="2126120"/>
        <a:ext cx="148646" cy="99097"/>
      </dsp:txXfrm>
    </dsp:sp>
    <dsp:sp modelId="{213110E4-B682-4C42-930A-3D4F3E8CF657}">
      <dsp:nvSpPr>
        <dsp:cNvPr id="0" name=""/>
        <dsp:cNvSpPr/>
      </dsp:nvSpPr>
      <dsp:spPr>
        <a:xfrm>
          <a:off x="60258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075352" y="2126120"/>
        <a:ext cx="148646" cy="99097"/>
      </dsp:txXfrm>
    </dsp:sp>
    <dsp:sp modelId="{F99F1875-7736-4865-87C1-26D93DF6F094}">
      <dsp:nvSpPr>
        <dsp:cNvPr id="0" name=""/>
        <dsp:cNvSpPr/>
      </dsp:nvSpPr>
      <dsp:spPr>
        <a:xfrm>
          <a:off x="62487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298321" y="2126120"/>
        <a:ext cx="148646" cy="99097"/>
      </dsp:txXfrm>
    </dsp:sp>
    <dsp:sp modelId="{32E12B29-7834-4BFA-B0E9-4C0BC41421AA}">
      <dsp:nvSpPr>
        <dsp:cNvPr id="0" name=""/>
        <dsp:cNvSpPr/>
      </dsp:nvSpPr>
      <dsp:spPr>
        <a:xfrm>
          <a:off x="64717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521289" y="2126120"/>
        <a:ext cx="148646" cy="99097"/>
      </dsp:txXfrm>
    </dsp:sp>
    <dsp:sp modelId="{5EB3F87F-A6AE-4CD1-9BBB-7F444CC9E582}">
      <dsp:nvSpPr>
        <dsp:cNvPr id="0" name=""/>
        <dsp:cNvSpPr/>
      </dsp:nvSpPr>
      <dsp:spPr>
        <a:xfrm>
          <a:off x="669470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44258" y="2126120"/>
        <a:ext cx="148646" cy="99097"/>
      </dsp:txXfrm>
    </dsp:sp>
    <dsp:sp modelId="{AE884B83-49E5-477E-AB98-DBCA2B468E31}">
      <dsp:nvSpPr>
        <dsp:cNvPr id="0" name=""/>
        <dsp:cNvSpPr/>
      </dsp:nvSpPr>
      <dsp:spPr>
        <a:xfrm>
          <a:off x="69176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67227" y="2126120"/>
        <a:ext cx="148646" cy="99097"/>
      </dsp:txXfrm>
    </dsp:sp>
    <dsp:sp modelId="{2CBE816D-CD99-4915-B107-D56B19BB2D65}">
      <dsp:nvSpPr>
        <dsp:cNvPr id="0" name=""/>
        <dsp:cNvSpPr/>
      </dsp:nvSpPr>
      <dsp:spPr>
        <a:xfrm>
          <a:off x="714064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90195" y="2126120"/>
        <a:ext cx="148646" cy="99097"/>
      </dsp:txXfrm>
    </dsp:sp>
    <dsp:sp modelId="{9C96138D-1899-4B2C-93D5-4F5867BB7B75}">
      <dsp:nvSpPr>
        <dsp:cNvPr id="0" name=""/>
        <dsp:cNvSpPr/>
      </dsp:nvSpPr>
      <dsp:spPr>
        <a:xfrm>
          <a:off x="736361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413164" y="2126120"/>
        <a:ext cx="148646" cy="99097"/>
      </dsp:txXfrm>
    </dsp:sp>
    <dsp:sp modelId="{81B48178-D50C-4EC8-ACE8-5244AA005A18}">
      <dsp:nvSpPr>
        <dsp:cNvPr id="0" name=""/>
        <dsp:cNvSpPr/>
      </dsp:nvSpPr>
      <dsp:spPr>
        <a:xfrm>
          <a:off x="75865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636133" y="2126120"/>
        <a:ext cx="148646" cy="99097"/>
      </dsp:txXfrm>
    </dsp:sp>
    <dsp:sp modelId="{E30B6B40-6058-4530-AB6C-422AC10EBA39}">
      <dsp:nvSpPr>
        <dsp:cNvPr id="0" name=""/>
        <dsp:cNvSpPr/>
      </dsp:nvSpPr>
      <dsp:spPr>
        <a:xfrm>
          <a:off x="78095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859102" y="2126120"/>
        <a:ext cx="148646" cy="99097"/>
      </dsp:txXfrm>
    </dsp:sp>
    <dsp:sp modelId="{C39F8AA5-DD4C-4191-9B13-BFC93698D6BE}">
      <dsp:nvSpPr>
        <dsp:cNvPr id="0" name=""/>
        <dsp:cNvSpPr/>
      </dsp:nvSpPr>
      <dsp:spPr>
        <a:xfrm>
          <a:off x="803252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82070" y="2126120"/>
        <a:ext cx="148646" cy="99097"/>
      </dsp:txXfrm>
    </dsp:sp>
    <dsp:sp modelId="{B2686FAA-FB9D-4673-AE67-49DE37F71766}">
      <dsp:nvSpPr>
        <dsp:cNvPr id="0" name=""/>
        <dsp:cNvSpPr/>
      </dsp:nvSpPr>
      <dsp:spPr>
        <a:xfrm>
          <a:off x="825549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305039" y="2126120"/>
        <a:ext cx="148646" cy="99097"/>
      </dsp:txXfrm>
    </dsp:sp>
    <dsp:sp modelId="{7979287D-8E73-49C9-9910-85D1397DD6B1}">
      <dsp:nvSpPr>
        <dsp:cNvPr id="0" name=""/>
        <dsp:cNvSpPr/>
      </dsp:nvSpPr>
      <dsp:spPr>
        <a:xfrm>
          <a:off x="84784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528008" y="2126120"/>
        <a:ext cx="148646" cy="99097"/>
      </dsp:txXfrm>
    </dsp:sp>
    <dsp:sp modelId="{4832EE1F-3BF1-42C5-875D-B40D49B5288B}">
      <dsp:nvSpPr>
        <dsp:cNvPr id="0" name=""/>
        <dsp:cNvSpPr/>
      </dsp:nvSpPr>
      <dsp:spPr>
        <a:xfrm>
          <a:off x="870142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750976" y="2126120"/>
        <a:ext cx="148646" cy="99097"/>
      </dsp:txXfrm>
    </dsp:sp>
    <dsp:sp modelId="{B244F8EF-0A38-44D8-8266-A77BCCCF4DF9}">
      <dsp:nvSpPr>
        <dsp:cNvPr id="0" name=""/>
        <dsp:cNvSpPr/>
      </dsp:nvSpPr>
      <dsp:spPr>
        <a:xfrm>
          <a:off x="892439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73945" y="2126120"/>
        <a:ext cx="148646" cy="99097"/>
      </dsp:txXfrm>
    </dsp:sp>
    <dsp:sp modelId="{65A78B7E-9090-47BC-9271-06E0900E3F46}">
      <dsp:nvSpPr>
        <dsp:cNvPr id="0" name=""/>
        <dsp:cNvSpPr/>
      </dsp:nvSpPr>
      <dsp:spPr>
        <a:xfrm>
          <a:off x="91473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196914" y="2126120"/>
        <a:ext cx="148646" cy="99097"/>
      </dsp:txXfrm>
    </dsp:sp>
    <dsp:sp modelId="{8EA551BE-EAA1-4A3F-B4A0-D5C4E353A417}">
      <dsp:nvSpPr>
        <dsp:cNvPr id="0" name=""/>
        <dsp:cNvSpPr/>
      </dsp:nvSpPr>
      <dsp:spPr>
        <a:xfrm>
          <a:off x="93703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19883" y="2126120"/>
        <a:ext cx="148646" cy="99097"/>
      </dsp:txXfrm>
    </dsp:sp>
    <dsp:sp modelId="{7CB5E739-3048-4B42-A49A-066D67C4196A}">
      <dsp:nvSpPr>
        <dsp:cNvPr id="0" name=""/>
        <dsp:cNvSpPr/>
      </dsp:nvSpPr>
      <dsp:spPr>
        <a:xfrm>
          <a:off x="959330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642851" y="2126120"/>
        <a:ext cx="148646" cy="99097"/>
      </dsp:txXfrm>
    </dsp:sp>
    <dsp:sp modelId="{52F7E4C5-E2FA-41C8-A8BB-74C9F5971D84}">
      <dsp:nvSpPr>
        <dsp:cNvPr id="0" name=""/>
        <dsp:cNvSpPr/>
      </dsp:nvSpPr>
      <dsp:spPr>
        <a:xfrm>
          <a:off x="981627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865820" y="2126120"/>
        <a:ext cx="148646" cy="99097"/>
      </dsp:txXfrm>
    </dsp:sp>
    <dsp:sp modelId="{366A4F1C-B86A-4ACC-9F67-7C37038206B7}">
      <dsp:nvSpPr>
        <dsp:cNvPr id="0" name=""/>
        <dsp:cNvSpPr/>
      </dsp:nvSpPr>
      <dsp:spPr>
        <a:xfrm>
          <a:off x="100392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0088789" y="2126120"/>
        <a:ext cx="148646" cy="99097"/>
      </dsp:txXfrm>
    </dsp:sp>
    <dsp:sp modelId="{631BE871-1108-41D4-9B20-3DEA6EB467EF}">
      <dsp:nvSpPr>
        <dsp:cNvPr id="0" name=""/>
        <dsp:cNvSpPr/>
      </dsp:nvSpPr>
      <dsp:spPr>
        <a:xfrm>
          <a:off x="1026220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0311757" y="2126120"/>
        <a:ext cx="148646" cy="99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09B7E-E2AC-4847-B574-2549A44DE19E}">
      <dsp:nvSpPr>
        <dsp:cNvPr id="0" name=""/>
        <dsp:cNvSpPr/>
      </dsp:nvSpPr>
      <dsp:spPr>
        <a:xfrm>
          <a:off x="564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5197" y="2126120"/>
        <a:ext cx="148646" cy="99097"/>
      </dsp:txXfrm>
    </dsp:sp>
    <dsp:sp modelId="{9F96766B-3EA6-4D98-8CF3-902D856C88F7}">
      <dsp:nvSpPr>
        <dsp:cNvPr id="0" name=""/>
        <dsp:cNvSpPr/>
      </dsp:nvSpPr>
      <dsp:spPr>
        <a:xfrm>
          <a:off x="2286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278165" y="2126120"/>
        <a:ext cx="148646" cy="99097"/>
      </dsp:txXfrm>
    </dsp:sp>
    <dsp:sp modelId="{1355930F-A7A7-449C-8B9E-2B41D4B9AC9A}">
      <dsp:nvSpPr>
        <dsp:cNvPr id="0" name=""/>
        <dsp:cNvSpPr/>
      </dsp:nvSpPr>
      <dsp:spPr>
        <a:xfrm>
          <a:off x="45158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1134" y="2126120"/>
        <a:ext cx="148646" cy="99097"/>
      </dsp:txXfrm>
    </dsp:sp>
    <dsp:sp modelId="{50066CAC-AFFB-48C6-9E92-2F68F6E791EB}">
      <dsp:nvSpPr>
        <dsp:cNvPr id="0" name=""/>
        <dsp:cNvSpPr/>
      </dsp:nvSpPr>
      <dsp:spPr>
        <a:xfrm>
          <a:off x="67455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24103" y="2126120"/>
        <a:ext cx="148646" cy="99097"/>
      </dsp:txXfrm>
    </dsp:sp>
    <dsp:sp modelId="{61E87D08-0EAE-405F-853B-C948C677BEE3}">
      <dsp:nvSpPr>
        <dsp:cNvPr id="0" name=""/>
        <dsp:cNvSpPr/>
      </dsp:nvSpPr>
      <dsp:spPr>
        <a:xfrm>
          <a:off x="8975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7071" y="2126120"/>
        <a:ext cx="148646" cy="99097"/>
      </dsp:txXfrm>
    </dsp:sp>
    <dsp:sp modelId="{27FF5AFA-C8EC-491B-870C-9C230239DC1B}">
      <dsp:nvSpPr>
        <dsp:cNvPr id="0" name=""/>
        <dsp:cNvSpPr/>
      </dsp:nvSpPr>
      <dsp:spPr>
        <a:xfrm>
          <a:off x="11204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70040" y="2126120"/>
        <a:ext cx="148646" cy="99097"/>
      </dsp:txXfrm>
    </dsp:sp>
    <dsp:sp modelId="{5443B0E9-DD65-4DDE-BFDB-0FD99F3CF672}">
      <dsp:nvSpPr>
        <dsp:cNvPr id="0" name=""/>
        <dsp:cNvSpPr/>
      </dsp:nvSpPr>
      <dsp:spPr>
        <a:xfrm>
          <a:off x="134346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393009" y="2126120"/>
        <a:ext cx="148646" cy="99097"/>
      </dsp:txXfrm>
    </dsp:sp>
    <dsp:sp modelId="{D532D95E-8E29-4DF6-9CA8-706700B5099A}">
      <dsp:nvSpPr>
        <dsp:cNvPr id="0" name=""/>
        <dsp:cNvSpPr/>
      </dsp:nvSpPr>
      <dsp:spPr>
        <a:xfrm>
          <a:off x="156642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15978" y="2126120"/>
        <a:ext cx="148646" cy="99097"/>
      </dsp:txXfrm>
    </dsp:sp>
    <dsp:sp modelId="{9F5350E6-F84C-4980-BF75-43487FDC8D56}">
      <dsp:nvSpPr>
        <dsp:cNvPr id="0" name=""/>
        <dsp:cNvSpPr/>
      </dsp:nvSpPr>
      <dsp:spPr>
        <a:xfrm>
          <a:off x="17893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38946" y="2126120"/>
        <a:ext cx="148646" cy="99097"/>
      </dsp:txXfrm>
    </dsp:sp>
    <dsp:sp modelId="{7A46492B-44DD-426F-8CC8-18B46EA01085}">
      <dsp:nvSpPr>
        <dsp:cNvPr id="0" name=""/>
        <dsp:cNvSpPr/>
      </dsp:nvSpPr>
      <dsp:spPr>
        <a:xfrm>
          <a:off x="201236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61915" y="2126120"/>
        <a:ext cx="148646" cy="99097"/>
      </dsp:txXfrm>
    </dsp:sp>
    <dsp:sp modelId="{73CC7D1D-06CD-4C58-B964-64E6BF033A15}">
      <dsp:nvSpPr>
        <dsp:cNvPr id="0" name=""/>
        <dsp:cNvSpPr/>
      </dsp:nvSpPr>
      <dsp:spPr>
        <a:xfrm>
          <a:off x="223533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84884" y="2126120"/>
        <a:ext cx="148646" cy="99097"/>
      </dsp:txXfrm>
    </dsp:sp>
    <dsp:sp modelId="{66BAEFFC-C3EB-4F50-8F8F-6A4469D2DEA0}">
      <dsp:nvSpPr>
        <dsp:cNvPr id="0" name=""/>
        <dsp:cNvSpPr/>
      </dsp:nvSpPr>
      <dsp:spPr>
        <a:xfrm>
          <a:off x="24583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07852" y="2126120"/>
        <a:ext cx="148646" cy="99097"/>
      </dsp:txXfrm>
    </dsp:sp>
    <dsp:sp modelId="{3C065952-21CD-4799-86FA-E2A971361FE4}">
      <dsp:nvSpPr>
        <dsp:cNvPr id="0" name=""/>
        <dsp:cNvSpPr/>
      </dsp:nvSpPr>
      <dsp:spPr>
        <a:xfrm>
          <a:off x="26812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730821" y="2126120"/>
        <a:ext cx="148646" cy="99097"/>
      </dsp:txXfrm>
    </dsp:sp>
    <dsp:sp modelId="{6F774310-92CA-4D7A-86A6-BD8F96BFE8CB}">
      <dsp:nvSpPr>
        <dsp:cNvPr id="0" name=""/>
        <dsp:cNvSpPr/>
      </dsp:nvSpPr>
      <dsp:spPr>
        <a:xfrm>
          <a:off x="290424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53790" y="2126120"/>
        <a:ext cx="148646" cy="99097"/>
      </dsp:txXfrm>
    </dsp:sp>
    <dsp:sp modelId="{EFF3E946-E131-450F-A535-E696C0E5CDB6}">
      <dsp:nvSpPr>
        <dsp:cNvPr id="0" name=""/>
        <dsp:cNvSpPr/>
      </dsp:nvSpPr>
      <dsp:spPr>
        <a:xfrm>
          <a:off x="312721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76759" y="2126120"/>
        <a:ext cx="148646" cy="99097"/>
      </dsp:txXfrm>
    </dsp:sp>
    <dsp:sp modelId="{669E40D0-1237-44E1-8F92-120AC1BC5F3D}">
      <dsp:nvSpPr>
        <dsp:cNvPr id="0" name=""/>
        <dsp:cNvSpPr/>
      </dsp:nvSpPr>
      <dsp:spPr>
        <a:xfrm>
          <a:off x="33501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9727" y="2126120"/>
        <a:ext cx="148646" cy="99097"/>
      </dsp:txXfrm>
    </dsp:sp>
    <dsp:sp modelId="{2E05DCCA-AC92-47C0-848B-A9F289F89319}">
      <dsp:nvSpPr>
        <dsp:cNvPr id="0" name=""/>
        <dsp:cNvSpPr/>
      </dsp:nvSpPr>
      <dsp:spPr>
        <a:xfrm>
          <a:off x="357314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22696" y="2126120"/>
        <a:ext cx="148646" cy="99097"/>
      </dsp:txXfrm>
    </dsp:sp>
    <dsp:sp modelId="{248C77B3-9B5F-4A59-945B-BB330DBFB5B7}">
      <dsp:nvSpPr>
        <dsp:cNvPr id="0" name=""/>
        <dsp:cNvSpPr/>
      </dsp:nvSpPr>
      <dsp:spPr>
        <a:xfrm>
          <a:off x="37961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45665" y="2126120"/>
        <a:ext cx="148646" cy="99097"/>
      </dsp:txXfrm>
    </dsp:sp>
    <dsp:sp modelId="{28AA2079-D5E9-4469-BB4D-1A58B4935E0A}">
      <dsp:nvSpPr>
        <dsp:cNvPr id="0" name=""/>
        <dsp:cNvSpPr/>
      </dsp:nvSpPr>
      <dsp:spPr>
        <a:xfrm>
          <a:off x="40190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68633" y="2126120"/>
        <a:ext cx="148646" cy="99097"/>
      </dsp:txXfrm>
    </dsp:sp>
    <dsp:sp modelId="{4C695CF5-7985-4A7A-B07B-CC911B1DE07E}">
      <dsp:nvSpPr>
        <dsp:cNvPr id="0" name=""/>
        <dsp:cNvSpPr/>
      </dsp:nvSpPr>
      <dsp:spPr>
        <a:xfrm>
          <a:off x="42420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91602" y="2126120"/>
        <a:ext cx="148646" cy="99097"/>
      </dsp:txXfrm>
    </dsp:sp>
    <dsp:sp modelId="{88F30D80-CF3A-4FBC-85E3-296D1B2A1276}">
      <dsp:nvSpPr>
        <dsp:cNvPr id="0" name=""/>
        <dsp:cNvSpPr/>
      </dsp:nvSpPr>
      <dsp:spPr>
        <a:xfrm>
          <a:off x="44650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14571" y="2126120"/>
        <a:ext cx="148646" cy="99097"/>
      </dsp:txXfrm>
    </dsp:sp>
    <dsp:sp modelId="{6132BD19-C5A7-46E6-86B4-E935E1EDF485}">
      <dsp:nvSpPr>
        <dsp:cNvPr id="0" name=""/>
        <dsp:cNvSpPr/>
      </dsp:nvSpPr>
      <dsp:spPr>
        <a:xfrm>
          <a:off x="46879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37540" y="2126120"/>
        <a:ext cx="148646" cy="99097"/>
      </dsp:txXfrm>
    </dsp:sp>
    <dsp:sp modelId="{CC0504BD-06F7-4E90-BAD6-71F75AEACD8B}">
      <dsp:nvSpPr>
        <dsp:cNvPr id="0" name=""/>
        <dsp:cNvSpPr/>
      </dsp:nvSpPr>
      <dsp:spPr>
        <a:xfrm>
          <a:off x="49109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60508" y="2126120"/>
        <a:ext cx="148646" cy="99097"/>
      </dsp:txXfrm>
    </dsp:sp>
    <dsp:sp modelId="{76C70DC3-6F4B-4BA4-9725-BC2E394B998D}">
      <dsp:nvSpPr>
        <dsp:cNvPr id="0" name=""/>
        <dsp:cNvSpPr/>
      </dsp:nvSpPr>
      <dsp:spPr>
        <a:xfrm>
          <a:off x="513392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83477" y="2126120"/>
        <a:ext cx="148646" cy="99097"/>
      </dsp:txXfrm>
    </dsp:sp>
    <dsp:sp modelId="{F3505FFB-59F7-489F-A995-5BAD30193203}">
      <dsp:nvSpPr>
        <dsp:cNvPr id="0" name=""/>
        <dsp:cNvSpPr/>
      </dsp:nvSpPr>
      <dsp:spPr>
        <a:xfrm>
          <a:off x="53568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06446" y="2126120"/>
        <a:ext cx="148646" cy="99097"/>
      </dsp:txXfrm>
    </dsp:sp>
    <dsp:sp modelId="{BBED9654-6FF3-44D6-AFE5-7FE21519728C}">
      <dsp:nvSpPr>
        <dsp:cNvPr id="0" name=""/>
        <dsp:cNvSpPr/>
      </dsp:nvSpPr>
      <dsp:spPr>
        <a:xfrm>
          <a:off x="55798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29414" y="2126120"/>
        <a:ext cx="148646" cy="99097"/>
      </dsp:txXfrm>
    </dsp:sp>
    <dsp:sp modelId="{CB5ECA36-D093-409A-ABF6-3A57D364E6BD}">
      <dsp:nvSpPr>
        <dsp:cNvPr id="0" name=""/>
        <dsp:cNvSpPr/>
      </dsp:nvSpPr>
      <dsp:spPr>
        <a:xfrm>
          <a:off x="58028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852383" y="2126120"/>
        <a:ext cx="148646" cy="99097"/>
      </dsp:txXfrm>
    </dsp:sp>
    <dsp:sp modelId="{213110E4-B682-4C42-930A-3D4F3E8CF657}">
      <dsp:nvSpPr>
        <dsp:cNvPr id="0" name=""/>
        <dsp:cNvSpPr/>
      </dsp:nvSpPr>
      <dsp:spPr>
        <a:xfrm>
          <a:off x="60258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075352" y="2126120"/>
        <a:ext cx="148646" cy="99097"/>
      </dsp:txXfrm>
    </dsp:sp>
    <dsp:sp modelId="{F99F1875-7736-4865-87C1-26D93DF6F094}">
      <dsp:nvSpPr>
        <dsp:cNvPr id="0" name=""/>
        <dsp:cNvSpPr/>
      </dsp:nvSpPr>
      <dsp:spPr>
        <a:xfrm>
          <a:off x="62487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298321" y="2126120"/>
        <a:ext cx="148646" cy="99097"/>
      </dsp:txXfrm>
    </dsp:sp>
    <dsp:sp modelId="{32E12B29-7834-4BFA-B0E9-4C0BC41421AA}">
      <dsp:nvSpPr>
        <dsp:cNvPr id="0" name=""/>
        <dsp:cNvSpPr/>
      </dsp:nvSpPr>
      <dsp:spPr>
        <a:xfrm>
          <a:off x="64717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521289" y="2126120"/>
        <a:ext cx="148646" cy="99097"/>
      </dsp:txXfrm>
    </dsp:sp>
    <dsp:sp modelId="{5EB3F87F-A6AE-4CD1-9BBB-7F444CC9E582}">
      <dsp:nvSpPr>
        <dsp:cNvPr id="0" name=""/>
        <dsp:cNvSpPr/>
      </dsp:nvSpPr>
      <dsp:spPr>
        <a:xfrm>
          <a:off x="669470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44258" y="2126120"/>
        <a:ext cx="148646" cy="99097"/>
      </dsp:txXfrm>
    </dsp:sp>
    <dsp:sp modelId="{AE884B83-49E5-477E-AB98-DBCA2B468E31}">
      <dsp:nvSpPr>
        <dsp:cNvPr id="0" name=""/>
        <dsp:cNvSpPr/>
      </dsp:nvSpPr>
      <dsp:spPr>
        <a:xfrm>
          <a:off x="69176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67227" y="2126120"/>
        <a:ext cx="148646" cy="99097"/>
      </dsp:txXfrm>
    </dsp:sp>
    <dsp:sp modelId="{2CBE816D-CD99-4915-B107-D56B19BB2D65}">
      <dsp:nvSpPr>
        <dsp:cNvPr id="0" name=""/>
        <dsp:cNvSpPr/>
      </dsp:nvSpPr>
      <dsp:spPr>
        <a:xfrm>
          <a:off x="714064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90195" y="2126120"/>
        <a:ext cx="148646" cy="99097"/>
      </dsp:txXfrm>
    </dsp:sp>
    <dsp:sp modelId="{9C96138D-1899-4B2C-93D5-4F5867BB7B75}">
      <dsp:nvSpPr>
        <dsp:cNvPr id="0" name=""/>
        <dsp:cNvSpPr/>
      </dsp:nvSpPr>
      <dsp:spPr>
        <a:xfrm>
          <a:off x="736361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413164" y="2126120"/>
        <a:ext cx="148646" cy="99097"/>
      </dsp:txXfrm>
    </dsp:sp>
    <dsp:sp modelId="{81B48178-D50C-4EC8-ACE8-5244AA005A18}">
      <dsp:nvSpPr>
        <dsp:cNvPr id="0" name=""/>
        <dsp:cNvSpPr/>
      </dsp:nvSpPr>
      <dsp:spPr>
        <a:xfrm>
          <a:off x="75865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636133" y="2126120"/>
        <a:ext cx="148646" cy="99097"/>
      </dsp:txXfrm>
    </dsp:sp>
    <dsp:sp modelId="{E30B6B40-6058-4530-AB6C-422AC10EBA39}">
      <dsp:nvSpPr>
        <dsp:cNvPr id="0" name=""/>
        <dsp:cNvSpPr/>
      </dsp:nvSpPr>
      <dsp:spPr>
        <a:xfrm>
          <a:off x="78095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859102" y="2126120"/>
        <a:ext cx="148646" cy="99097"/>
      </dsp:txXfrm>
    </dsp:sp>
    <dsp:sp modelId="{C39F8AA5-DD4C-4191-9B13-BFC93698D6BE}">
      <dsp:nvSpPr>
        <dsp:cNvPr id="0" name=""/>
        <dsp:cNvSpPr/>
      </dsp:nvSpPr>
      <dsp:spPr>
        <a:xfrm>
          <a:off x="803252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82070" y="2126120"/>
        <a:ext cx="148646" cy="99097"/>
      </dsp:txXfrm>
    </dsp:sp>
    <dsp:sp modelId="{B2686FAA-FB9D-4673-AE67-49DE37F71766}">
      <dsp:nvSpPr>
        <dsp:cNvPr id="0" name=""/>
        <dsp:cNvSpPr/>
      </dsp:nvSpPr>
      <dsp:spPr>
        <a:xfrm>
          <a:off x="825549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305039" y="2126120"/>
        <a:ext cx="148646" cy="99097"/>
      </dsp:txXfrm>
    </dsp:sp>
    <dsp:sp modelId="{7979287D-8E73-49C9-9910-85D1397DD6B1}">
      <dsp:nvSpPr>
        <dsp:cNvPr id="0" name=""/>
        <dsp:cNvSpPr/>
      </dsp:nvSpPr>
      <dsp:spPr>
        <a:xfrm>
          <a:off x="84784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528008" y="2126120"/>
        <a:ext cx="148646" cy="99097"/>
      </dsp:txXfrm>
    </dsp:sp>
    <dsp:sp modelId="{4832EE1F-3BF1-42C5-875D-B40D49B5288B}">
      <dsp:nvSpPr>
        <dsp:cNvPr id="0" name=""/>
        <dsp:cNvSpPr/>
      </dsp:nvSpPr>
      <dsp:spPr>
        <a:xfrm>
          <a:off x="870142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750976" y="2126120"/>
        <a:ext cx="148646" cy="99097"/>
      </dsp:txXfrm>
    </dsp:sp>
    <dsp:sp modelId="{B244F8EF-0A38-44D8-8266-A77BCCCF4DF9}">
      <dsp:nvSpPr>
        <dsp:cNvPr id="0" name=""/>
        <dsp:cNvSpPr/>
      </dsp:nvSpPr>
      <dsp:spPr>
        <a:xfrm>
          <a:off x="892439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73945" y="2126120"/>
        <a:ext cx="148646" cy="99097"/>
      </dsp:txXfrm>
    </dsp:sp>
    <dsp:sp modelId="{65A78B7E-9090-47BC-9271-06E0900E3F46}">
      <dsp:nvSpPr>
        <dsp:cNvPr id="0" name=""/>
        <dsp:cNvSpPr/>
      </dsp:nvSpPr>
      <dsp:spPr>
        <a:xfrm>
          <a:off x="91473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196914" y="2126120"/>
        <a:ext cx="148646" cy="99097"/>
      </dsp:txXfrm>
    </dsp:sp>
    <dsp:sp modelId="{8EA551BE-EAA1-4A3F-B4A0-D5C4E353A417}">
      <dsp:nvSpPr>
        <dsp:cNvPr id="0" name=""/>
        <dsp:cNvSpPr/>
      </dsp:nvSpPr>
      <dsp:spPr>
        <a:xfrm>
          <a:off x="93703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19883" y="2126120"/>
        <a:ext cx="148646" cy="99097"/>
      </dsp:txXfrm>
    </dsp:sp>
    <dsp:sp modelId="{7CB5E739-3048-4B42-A49A-066D67C4196A}">
      <dsp:nvSpPr>
        <dsp:cNvPr id="0" name=""/>
        <dsp:cNvSpPr/>
      </dsp:nvSpPr>
      <dsp:spPr>
        <a:xfrm>
          <a:off x="959330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642851" y="2126120"/>
        <a:ext cx="148646" cy="99097"/>
      </dsp:txXfrm>
    </dsp:sp>
    <dsp:sp modelId="{52F7E4C5-E2FA-41C8-A8BB-74C9F5971D84}">
      <dsp:nvSpPr>
        <dsp:cNvPr id="0" name=""/>
        <dsp:cNvSpPr/>
      </dsp:nvSpPr>
      <dsp:spPr>
        <a:xfrm>
          <a:off x="981627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865820" y="2126120"/>
        <a:ext cx="148646" cy="99097"/>
      </dsp:txXfrm>
    </dsp:sp>
    <dsp:sp modelId="{366A4F1C-B86A-4ACC-9F67-7C37038206B7}">
      <dsp:nvSpPr>
        <dsp:cNvPr id="0" name=""/>
        <dsp:cNvSpPr/>
      </dsp:nvSpPr>
      <dsp:spPr>
        <a:xfrm>
          <a:off x="100392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0088789" y="2126120"/>
        <a:ext cx="148646" cy="99097"/>
      </dsp:txXfrm>
    </dsp:sp>
    <dsp:sp modelId="{631BE871-1108-41D4-9B20-3DEA6EB467EF}">
      <dsp:nvSpPr>
        <dsp:cNvPr id="0" name=""/>
        <dsp:cNvSpPr/>
      </dsp:nvSpPr>
      <dsp:spPr>
        <a:xfrm>
          <a:off x="1026220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0311757" y="2126120"/>
        <a:ext cx="148646" cy="990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09B7E-E2AC-4847-B574-2549A44DE19E}">
      <dsp:nvSpPr>
        <dsp:cNvPr id="0" name=""/>
        <dsp:cNvSpPr/>
      </dsp:nvSpPr>
      <dsp:spPr>
        <a:xfrm>
          <a:off x="564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5197" y="2126120"/>
        <a:ext cx="148646" cy="99097"/>
      </dsp:txXfrm>
    </dsp:sp>
    <dsp:sp modelId="{9F96766B-3EA6-4D98-8CF3-902D856C88F7}">
      <dsp:nvSpPr>
        <dsp:cNvPr id="0" name=""/>
        <dsp:cNvSpPr/>
      </dsp:nvSpPr>
      <dsp:spPr>
        <a:xfrm>
          <a:off x="2286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278165" y="2126120"/>
        <a:ext cx="148646" cy="99097"/>
      </dsp:txXfrm>
    </dsp:sp>
    <dsp:sp modelId="{1355930F-A7A7-449C-8B9E-2B41D4B9AC9A}">
      <dsp:nvSpPr>
        <dsp:cNvPr id="0" name=""/>
        <dsp:cNvSpPr/>
      </dsp:nvSpPr>
      <dsp:spPr>
        <a:xfrm>
          <a:off x="45158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1134" y="2126120"/>
        <a:ext cx="148646" cy="99097"/>
      </dsp:txXfrm>
    </dsp:sp>
    <dsp:sp modelId="{50066CAC-AFFB-48C6-9E92-2F68F6E791EB}">
      <dsp:nvSpPr>
        <dsp:cNvPr id="0" name=""/>
        <dsp:cNvSpPr/>
      </dsp:nvSpPr>
      <dsp:spPr>
        <a:xfrm>
          <a:off x="67455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24103" y="2126120"/>
        <a:ext cx="148646" cy="99097"/>
      </dsp:txXfrm>
    </dsp:sp>
    <dsp:sp modelId="{61E87D08-0EAE-405F-853B-C948C677BEE3}">
      <dsp:nvSpPr>
        <dsp:cNvPr id="0" name=""/>
        <dsp:cNvSpPr/>
      </dsp:nvSpPr>
      <dsp:spPr>
        <a:xfrm>
          <a:off x="8975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7071" y="2126120"/>
        <a:ext cx="148646" cy="99097"/>
      </dsp:txXfrm>
    </dsp:sp>
    <dsp:sp modelId="{27FF5AFA-C8EC-491B-870C-9C230239DC1B}">
      <dsp:nvSpPr>
        <dsp:cNvPr id="0" name=""/>
        <dsp:cNvSpPr/>
      </dsp:nvSpPr>
      <dsp:spPr>
        <a:xfrm>
          <a:off x="11204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70040" y="2126120"/>
        <a:ext cx="148646" cy="99097"/>
      </dsp:txXfrm>
    </dsp:sp>
    <dsp:sp modelId="{5443B0E9-DD65-4DDE-BFDB-0FD99F3CF672}">
      <dsp:nvSpPr>
        <dsp:cNvPr id="0" name=""/>
        <dsp:cNvSpPr/>
      </dsp:nvSpPr>
      <dsp:spPr>
        <a:xfrm>
          <a:off x="134346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393009" y="2126120"/>
        <a:ext cx="148646" cy="99097"/>
      </dsp:txXfrm>
    </dsp:sp>
    <dsp:sp modelId="{D532D95E-8E29-4DF6-9CA8-706700B5099A}">
      <dsp:nvSpPr>
        <dsp:cNvPr id="0" name=""/>
        <dsp:cNvSpPr/>
      </dsp:nvSpPr>
      <dsp:spPr>
        <a:xfrm>
          <a:off x="156642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15978" y="2126120"/>
        <a:ext cx="148646" cy="99097"/>
      </dsp:txXfrm>
    </dsp:sp>
    <dsp:sp modelId="{9F5350E6-F84C-4980-BF75-43487FDC8D56}">
      <dsp:nvSpPr>
        <dsp:cNvPr id="0" name=""/>
        <dsp:cNvSpPr/>
      </dsp:nvSpPr>
      <dsp:spPr>
        <a:xfrm>
          <a:off x="17893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38946" y="2126120"/>
        <a:ext cx="148646" cy="99097"/>
      </dsp:txXfrm>
    </dsp:sp>
    <dsp:sp modelId="{7A46492B-44DD-426F-8CC8-18B46EA01085}">
      <dsp:nvSpPr>
        <dsp:cNvPr id="0" name=""/>
        <dsp:cNvSpPr/>
      </dsp:nvSpPr>
      <dsp:spPr>
        <a:xfrm>
          <a:off x="201236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61915" y="2126120"/>
        <a:ext cx="148646" cy="99097"/>
      </dsp:txXfrm>
    </dsp:sp>
    <dsp:sp modelId="{73CC7D1D-06CD-4C58-B964-64E6BF033A15}">
      <dsp:nvSpPr>
        <dsp:cNvPr id="0" name=""/>
        <dsp:cNvSpPr/>
      </dsp:nvSpPr>
      <dsp:spPr>
        <a:xfrm>
          <a:off x="223533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84884" y="2126120"/>
        <a:ext cx="148646" cy="99097"/>
      </dsp:txXfrm>
    </dsp:sp>
    <dsp:sp modelId="{66BAEFFC-C3EB-4F50-8F8F-6A4469D2DEA0}">
      <dsp:nvSpPr>
        <dsp:cNvPr id="0" name=""/>
        <dsp:cNvSpPr/>
      </dsp:nvSpPr>
      <dsp:spPr>
        <a:xfrm>
          <a:off x="24583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07852" y="2126120"/>
        <a:ext cx="148646" cy="99097"/>
      </dsp:txXfrm>
    </dsp:sp>
    <dsp:sp modelId="{3C065952-21CD-4799-86FA-E2A971361FE4}">
      <dsp:nvSpPr>
        <dsp:cNvPr id="0" name=""/>
        <dsp:cNvSpPr/>
      </dsp:nvSpPr>
      <dsp:spPr>
        <a:xfrm>
          <a:off x="26812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730821" y="2126120"/>
        <a:ext cx="148646" cy="99097"/>
      </dsp:txXfrm>
    </dsp:sp>
    <dsp:sp modelId="{6F774310-92CA-4D7A-86A6-BD8F96BFE8CB}">
      <dsp:nvSpPr>
        <dsp:cNvPr id="0" name=""/>
        <dsp:cNvSpPr/>
      </dsp:nvSpPr>
      <dsp:spPr>
        <a:xfrm>
          <a:off x="290424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53790" y="2126120"/>
        <a:ext cx="148646" cy="99097"/>
      </dsp:txXfrm>
    </dsp:sp>
    <dsp:sp modelId="{EFF3E946-E131-450F-A535-E696C0E5CDB6}">
      <dsp:nvSpPr>
        <dsp:cNvPr id="0" name=""/>
        <dsp:cNvSpPr/>
      </dsp:nvSpPr>
      <dsp:spPr>
        <a:xfrm>
          <a:off x="312721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76759" y="2126120"/>
        <a:ext cx="148646" cy="99097"/>
      </dsp:txXfrm>
    </dsp:sp>
    <dsp:sp modelId="{669E40D0-1237-44E1-8F92-120AC1BC5F3D}">
      <dsp:nvSpPr>
        <dsp:cNvPr id="0" name=""/>
        <dsp:cNvSpPr/>
      </dsp:nvSpPr>
      <dsp:spPr>
        <a:xfrm>
          <a:off x="33501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9727" y="2126120"/>
        <a:ext cx="148646" cy="99097"/>
      </dsp:txXfrm>
    </dsp:sp>
    <dsp:sp modelId="{2E05DCCA-AC92-47C0-848B-A9F289F89319}">
      <dsp:nvSpPr>
        <dsp:cNvPr id="0" name=""/>
        <dsp:cNvSpPr/>
      </dsp:nvSpPr>
      <dsp:spPr>
        <a:xfrm>
          <a:off x="357314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22696" y="2126120"/>
        <a:ext cx="148646" cy="99097"/>
      </dsp:txXfrm>
    </dsp:sp>
    <dsp:sp modelId="{248C77B3-9B5F-4A59-945B-BB330DBFB5B7}">
      <dsp:nvSpPr>
        <dsp:cNvPr id="0" name=""/>
        <dsp:cNvSpPr/>
      </dsp:nvSpPr>
      <dsp:spPr>
        <a:xfrm>
          <a:off x="37961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45665" y="2126120"/>
        <a:ext cx="148646" cy="99097"/>
      </dsp:txXfrm>
    </dsp:sp>
    <dsp:sp modelId="{28AA2079-D5E9-4469-BB4D-1A58B4935E0A}">
      <dsp:nvSpPr>
        <dsp:cNvPr id="0" name=""/>
        <dsp:cNvSpPr/>
      </dsp:nvSpPr>
      <dsp:spPr>
        <a:xfrm>
          <a:off x="40190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68633" y="2126120"/>
        <a:ext cx="148646" cy="99097"/>
      </dsp:txXfrm>
    </dsp:sp>
    <dsp:sp modelId="{4C695CF5-7985-4A7A-B07B-CC911B1DE07E}">
      <dsp:nvSpPr>
        <dsp:cNvPr id="0" name=""/>
        <dsp:cNvSpPr/>
      </dsp:nvSpPr>
      <dsp:spPr>
        <a:xfrm>
          <a:off x="42420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91602" y="2126120"/>
        <a:ext cx="148646" cy="99097"/>
      </dsp:txXfrm>
    </dsp:sp>
    <dsp:sp modelId="{88F30D80-CF3A-4FBC-85E3-296D1B2A1276}">
      <dsp:nvSpPr>
        <dsp:cNvPr id="0" name=""/>
        <dsp:cNvSpPr/>
      </dsp:nvSpPr>
      <dsp:spPr>
        <a:xfrm>
          <a:off x="44650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14571" y="2126120"/>
        <a:ext cx="148646" cy="99097"/>
      </dsp:txXfrm>
    </dsp:sp>
    <dsp:sp modelId="{6132BD19-C5A7-46E6-86B4-E935E1EDF485}">
      <dsp:nvSpPr>
        <dsp:cNvPr id="0" name=""/>
        <dsp:cNvSpPr/>
      </dsp:nvSpPr>
      <dsp:spPr>
        <a:xfrm>
          <a:off x="46879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37540" y="2126120"/>
        <a:ext cx="148646" cy="99097"/>
      </dsp:txXfrm>
    </dsp:sp>
    <dsp:sp modelId="{CC0504BD-06F7-4E90-BAD6-71F75AEACD8B}">
      <dsp:nvSpPr>
        <dsp:cNvPr id="0" name=""/>
        <dsp:cNvSpPr/>
      </dsp:nvSpPr>
      <dsp:spPr>
        <a:xfrm>
          <a:off x="49109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60508" y="2126120"/>
        <a:ext cx="148646" cy="99097"/>
      </dsp:txXfrm>
    </dsp:sp>
    <dsp:sp modelId="{76C70DC3-6F4B-4BA4-9725-BC2E394B998D}">
      <dsp:nvSpPr>
        <dsp:cNvPr id="0" name=""/>
        <dsp:cNvSpPr/>
      </dsp:nvSpPr>
      <dsp:spPr>
        <a:xfrm>
          <a:off x="513392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83477" y="2126120"/>
        <a:ext cx="148646" cy="99097"/>
      </dsp:txXfrm>
    </dsp:sp>
    <dsp:sp modelId="{F3505FFB-59F7-489F-A995-5BAD30193203}">
      <dsp:nvSpPr>
        <dsp:cNvPr id="0" name=""/>
        <dsp:cNvSpPr/>
      </dsp:nvSpPr>
      <dsp:spPr>
        <a:xfrm>
          <a:off x="53568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06446" y="2126120"/>
        <a:ext cx="148646" cy="99097"/>
      </dsp:txXfrm>
    </dsp:sp>
    <dsp:sp modelId="{BBED9654-6FF3-44D6-AFE5-7FE21519728C}">
      <dsp:nvSpPr>
        <dsp:cNvPr id="0" name=""/>
        <dsp:cNvSpPr/>
      </dsp:nvSpPr>
      <dsp:spPr>
        <a:xfrm>
          <a:off x="55798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29414" y="2126120"/>
        <a:ext cx="148646" cy="99097"/>
      </dsp:txXfrm>
    </dsp:sp>
    <dsp:sp modelId="{CB5ECA36-D093-409A-ABF6-3A57D364E6BD}">
      <dsp:nvSpPr>
        <dsp:cNvPr id="0" name=""/>
        <dsp:cNvSpPr/>
      </dsp:nvSpPr>
      <dsp:spPr>
        <a:xfrm>
          <a:off x="58028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852383" y="2126120"/>
        <a:ext cx="148646" cy="99097"/>
      </dsp:txXfrm>
    </dsp:sp>
    <dsp:sp modelId="{213110E4-B682-4C42-930A-3D4F3E8CF657}">
      <dsp:nvSpPr>
        <dsp:cNvPr id="0" name=""/>
        <dsp:cNvSpPr/>
      </dsp:nvSpPr>
      <dsp:spPr>
        <a:xfrm>
          <a:off x="60258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075352" y="2126120"/>
        <a:ext cx="148646" cy="99097"/>
      </dsp:txXfrm>
    </dsp:sp>
    <dsp:sp modelId="{F99F1875-7736-4865-87C1-26D93DF6F094}">
      <dsp:nvSpPr>
        <dsp:cNvPr id="0" name=""/>
        <dsp:cNvSpPr/>
      </dsp:nvSpPr>
      <dsp:spPr>
        <a:xfrm>
          <a:off x="62487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298321" y="2126120"/>
        <a:ext cx="148646" cy="99097"/>
      </dsp:txXfrm>
    </dsp:sp>
    <dsp:sp modelId="{32E12B29-7834-4BFA-B0E9-4C0BC41421AA}">
      <dsp:nvSpPr>
        <dsp:cNvPr id="0" name=""/>
        <dsp:cNvSpPr/>
      </dsp:nvSpPr>
      <dsp:spPr>
        <a:xfrm>
          <a:off x="64717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521289" y="2126120"/>
        <a:ext cx="148646" cy="99097"/>
      </dsp:txXfrm>
    </dsp:sp>
    <dsp:sp modelId="{5EB3F87F-A6AE-4CD1-9BBB-7F444CC9E582}">
      <dsp:nvSpPr>
        <dsp:cNvPr id="0" name=""/>
        <dsp:cNvSpPr/>
      </dsp:nvSpPr>
      <dsp:spPr>
        <a:xfrm>
          <a:off x="669470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44258" y="2126120"/>
        <a:ext cx="148646" cy="99097"/>
      </dsp:txXfrm>
    </dsp:sp>
    <dsp:sp modelId="{AE884B83-49E5-477E-AB98-DBCA2B468E31}">
      <dsp:nvSpPr>
        <dsp:cNvPr id="0" name=""/>
        <dsp:cNvSpPr/>
      </dsp:nvSpPr>
      <dsp:spPr>
        <a:xfrm>
          <a:off x="69176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67227" y="2126120"/>
        <a:ext cx="148646" cy="99097"/>
      </dsp:txXfrm>
    </dsp:sp>
    <dsp:sp modelId="{2CBE816D-CD99-4915-B107-D56B19BB2D65}">
      <dsp:nvSpPr>
        <dsp:cNvPr id="0" name=""/>
        <dsp:cNvSpPr/>
      </dsp:nvSpPr>
      <dsp:spPr>
        <a:xfrm>
          <a:off x="714064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90195" y="2126120"/>
        <a:ext cx="148646" cy="99097"/>
      </dsp:txXfrm>
    </dsp:sp>
    <dsp:sp modelId="{9C96138D-1899-4B2C-93D5-4F5867BB7B75}">
      <dsp:nvSpPr>
        <dsp:cNvPr id="0" name=""/>
        <dsp:cNvSpPr/>
      </dsp:nvSpPr>
      <dsp:spPr>
        <a:xfrm>
          <a:off x="736361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413164" y="2126120"/>
        <a:ext cx="148646" cy="99097"/>
      </dsp:txXfrm>
    </dsp:sp>
    <dsp:sp modelId="{81B48178-D50C-4EC8-ACE8-5244AA005A18}">
      <dsp:nvSpPr>
        <dsp:cNvPr id="0" name=""/>
        <dsp:cNvSpPr/>
      </dsp:nvSpPr>
      <dsp:spPr>
        <a:xfrm>
          <a:off x="75865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636133" y="2126120"/>
        <a:ext cx="148646" cy="99097"/>
      </dsp:txXfrm>
    </dsp:sp>
    <dsp:sp modelId="{E30B6B40-6058-4530-AB6C-422AC10EBA39}">
      <dsp:nvSpPr>
        <dsp:cNvPr id="0" name=""/>
        <dsp:cNvSpPr/>
      </dsp:nvSpPr>
      <dsp:spPr>
        <a:xfrm>
          <a:off x="78095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859102" y="2126120"/>
        <a:ext cx="148646" cy="99097"/>
      </dsp:txXfrm>
    </dsp:sp>
    <dsp:sp modelId="{C39F8AA5-DD4C-4191-9B13-BFC93698D6BE}">
      <dsp:nvSpPr>
        <dsp:cNvPr id="0" name=""/>
        <dsp:cNvSpPr/>
      </dsp:nvSpPr>
      <dsp:spPr>
        <a:xfrm>
          <a:off x="803252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82070" y="2126120"/>
        <a:ext cx="148646" cy="99097"/>
      </dsp:txXfrm>
    </dsp:sp>
    <dsp:sp modelId="{B2686FAA-FB9D-4673-AE67-49DE37F71766}">
      <dsp:nvSpPr>
        <dsp:cNvPr id="0" name=""/>
        <dsp:cNvSpPr/>
      </dsp:nvSpPr>
      <dsp:spPr>
        <a:xfrm>
          <a:off x="825549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305039" y="2126120"/>
        <a:ext cx="148646" cy="99097"/>
      </dsp:txXfrm>
    </dsp:sp>
    <dsp:sp modelId="{7979287D-8E73-49C9-9910-85D1397DD6B1}">
      <dsp:nvSpPr>
        <dsp:cNvPr id="0" name=""/>
        <dsp:cNvSpPr/>
      </dsp:nvSpPr>
      <dsp:spPr>
        <a:xfrm>
          <a:off x="84784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528008" y="2126120"/>
        <a:ext cx="148646" cy="99097"/>
      </dsp:txXfrm>
    </dsp:sp>
    <dsp:sp modelId="{4832EE1F-3BF1-42C5-875D-B40D49B5288B}">
      <dsp:nvSpPr>
        <dsp:cNvPr id="0" name=""/>
        <dsp:cNvSpPr/>
      </dsp:nvSpPr>
      <dsp:spPr>
        <a:xfrm>
          <a:off x="870142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750976" y="2126120"/>
        <a:ext cx="148646" cy="99097"/>
      </dsp:txXfrm>
    </dsp:sp>
    <dsp:sp modelId="{B244F8EF-0A38-44D8-8266-A77BCCCF4DF9}">
      <dsp:nvSpPr>
        <dsp:cNvPr id="0" name=""/>
        <dsp:cNvSpPr/>
      </dsp:nvSpPr>
      <dsp:spPr>
        <a:xfrm>
          <a:off x="892439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73945" y="2126120"/>
        <a:ext cx="148646" cy="99097"/>
      </dsp:txXfrm>
    </dsp:sp>
    <dsp:sp modelId="{65A78B7E-9090-47BC-9271-06E0900E3F46}">
      <dsp:nvSpPr>
        <dsp:cNvPr id="0" name=""/>
        <dsp:cNvSpPr/>
      </dsp:nvSpPr>
      <dsp:spPr>
        <a:xfrm>
          <a:off x="91473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196914" y="2126120"/>
        <a:ext cx="148646" cy="99097"/>
      </dsp:txXfrm>
    </dsp:sp>
    <dsp:sp modelId="{8EA551BE-EAA1-4A3F-B4A0-D5C4E353A417}">
      <dsp:nvSpPr>
        <dsp:cNvPr id="0" name=""/>
        <dsp:cNvSpPr/>
      </dsp:nvSpPr>
      <dsp:spPr>
        <a:xfrm>
          <a:off x="93703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19883" y="2126120"/>
        <a:ext cx="148646" cy="99097"/>
      </dsp:txXfrm>
    </dsp:sp>
    <dsp:sp modelId="{7CB5E739-3048-4B42-A49A-066D67C4196A}">
      <dsp:nvSpPr>
        <dsp:cNvPr id="0" name=""/>
        <dsp:cNvSpPr/>
      </dsp:nvSpPr>
      <dsp:spPr>
        <a:xfrm>
          <a:off x="959330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642851" y="2126120"/>
        <a:ext cx="148646" cy="99097"/>
      </dsp:txXfrm>
    </dsp:sp>
    <dsp:sp modelId="{52F7E4C5-E2FA-41C8-A8BB-74C9F5971D84}">
      <dsp:nvSpPr>
        <dsp:cNvPr id="0" name=""/>
        <dsp:cNvSpPr/>
      </dsp:nvSpPr>
      <dsp:spPr>
        <a:xfrm>
          <a:off x="981627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865820" y="2126120"/>
        <a:ext cx="148646" cy="99097"/>
      </dsp:txXfrm>
    </dsp:sp>
    <dsp:sp modelId="{366A4F1C-B86A-4ACC-9F67-7C37038206B7}">
      <dsp:nvSpPr>
        <dsp:cNvPr id="0" name=""/>
        <dsp:cNvSpPr/>
      </dsp:nvSpPr>
      <dsp:spPr>
        <a:xfrm>
          <a:off x="100392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0088789" y="2126120"/>
        <a:ext cx="148646" cy="99097"/>
      </dsp:txXfrm>
    </dsp:sp>
    <dsp:sp modelId="{631BE871-1108-41D4-9B20-3DEA6EB467EF}">
      <dsp:nvSpPr>
        <dsp:cNvPr id="0" name=""/>
        <dsp:cNvSpPr/>
      </dsp:nvSpPr>
      <dsp:spPr>
        <a:xfrm>
          <a:off x="1026220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0311757" y="2126120"/>
        <a:ext cx="148646" cy="990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09B7E-E2AC-4847-B574-2549A44DE19E}">
      <dsp:nvSpPr>
        <dsp:cNvPr id="0" name=""/>
        <dsp:cNvSpPr/>
      </dsp:nvSpPr>
      <dsp:spPr>
        <a:xfrm>
          <a:off x="564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5197" y="2126120"/>
        <a:ext cx="148646" cy="99097"/>
      </dsp:txXfrm>
    </dsp:sp>
    <dsp:sp modelId="{9F96766B-3EA6-4D98-8CF3-902D856C88F7}">
      <dsp:nvSpPr>
        <dsp:cNvPr id="0" name=""/>
        <dsp:cNvSpPr/>
      </dsp:nvSpPr>
      <dsp:spPr>
        <a:xfrm>
          <a:off x="2286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278165" y="2126120"/>
        <a:ext cx="148646" cy="99097"/>
      </dsp:txXfrm>
    </dsp:sp>
    <dsp:sp modelId="{1355930F-A7A7-449C-8B9E-2B41D4B9AC9A}">
      <dsp:nvSpPr>
        <dsp:cNvPr id="0" name=""/>
        <dsp:cNvSpPr/>
      </dsp:nvSpPr>
      <dsp:spPr>
        <a:xfrm>
          <a:off x="45158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1134" y="2126120"/>
        <a:ext cx="148646" cy="99097"/>
      </dsp:txXfrm>
    </dsp:sp>
    <dsp:sp modelId="{50066CAC-AFFB-48C6-9E92-2F68F6E791EB}">
      <dsp:nvSpPr>
        <dsp:cNvPr id="0" name=""/>
        <dsp:cNvSpPr/>
      </dsp:nvSpPr>
      <dsp:spPr>
        <a:xfrm>
          <a:off x="67455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24103" y="2126120"/>
        <a:ext cx="148646" cy="99097"/>
      </dsp:txXfrm>
    </dsp:sp>
    <dsp:sp modelId="{61E87D08-0EAE-405F-853B-C948C677BEE3}">
      <dsp:nvSpPr>
        <dsp:cNvPr id="0" name=""/>
        <dsp:cNvSpPr/>
      </dsp:nvSpPr>
      <dsp:spPr>
        <a:xfrm>
          <a:off x="8975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7071" y="2126120"/>
        <a:ext cx="148646" cy="99097"/>
      </dsp:txXfrm>
    </dsp:sp>
    <dsp:sp modelId="{27FF5AFA-C8EC-491B-870C-9C230239DC1B}">
      <dsp:nvSpPr>
        <dsp:cNvPr id="0" name=""/>
        <dsp:cNvSpPr/>
      </dsp:nvSpPr>
      <dsp:spPr>
        <a:xfrm>
          <a:off x="11204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70040" y="2126120"/>
        <a:ext cx="148646" cy="99097"/>
      </dsp:txXfrm>
    </dsp:sp>
    <dsp:sp modelId="{5443B0E9-DD65-4DDE-BFDB-0FD99F3CF672}">
      <dsp:nvSpPr>
        <dsp:cNvPr id="0" name=""/>
        <dsp:cNvSpPr/>
      </dsp:nvSpPr>
      <dsp:spPr>
        <a:xfrm>
          <a:off x="134346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393009" y="2126120"/>
        <a:ext cx="148646" cy="99097"/>
      </dsp:txXfrm>
    </dsp:sp>
    <dsp:sp modelId="{D532D95E-8E29-4DF6-9CA8-706700B5099A}">
      <dsp:nvSpPr>
        <dsp:cNvPr id="0" name=""/>
        <dsp:cNvSpPr/>
      </dsp:nvSpPr>
      <dsp:spPr>
        <a:xfrm>
          <a:off x="156642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15978" y="2126120"/>
        <a:ext cx="148646" cy="99097"/>
      </dsp:txXfrm>
    </dsp:sp>
    <dsp:sp modelId="{9F5350E6-F84C-4980-BF75-43487FDC8D56}">
      <dsp:nvSpPr>
        <dsp:cNvPr id="0" name=""/>
        <dsp:cNvSpPr/>
      </dsp:nvSpPr>
      <dsp:spPr>
        <a:xfrm>
          <a:off x="17893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38946" y="2126120"/>
        <a:ext cx="148646" cy="99097"/>
      </dsp:txXfrm>
    </dsp:sp>
    <dsp:sp modelId="{7A46492B-44DD-426F-8CC8-18B46EA01085}">
      <dsp:nvSpPr>
        <dsp:cNvPr id="0" name=""/>
        <dsp:cNvSpPr/>
      </dsp:nvSpPr>
      <dsp:spPr>
        <a:xfrm>
          <a:off x="201236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61915" y="2126120"/>
        <a:ext cx="148646" cy="99097"/>
      </dsp:txXfrm>
    </dsp:sp>
    <dsp:sp modelId="{73CC7D1D-06CD-4C58-B964-64E6BF033A15}">
      <dsp:nvSpPr>
        <dsp:cNvPr id="0" name=""/>
        <dsp:cNvSpPr/>
      </dsp:nvSpPr>
      <dsp:spPr>
        <a:xfrm>
          <a:off x="223533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84884" y="2126120"/>
        <a:ext cx="148646" cy="99097"/>
      </dsp:txXfrm>
    </dsp:sp>
    <dsp:sp modelId="{66BAEFFC-C3EB-4F50-8F8F-6A4469D2DEA0}">
      <dsp:nvSpPr>
        <dsp:cNvPr id="0" name=""/>
        <dsp:cNvSpPr/>
      </dsp:nvSpPr>
      <dsp:spPr>
        <a:xfrm>
          <a:off x="24583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07852" y="2126120"/>
        <a:ext cx="148646" cy="99097"/>
      </dsp:txXfrm>
    </dsp:sp>
    <dsp:sp modelId="{3C065952-21CD-4799-86FA-E2A971361FE4}">
      <dsp:nvSpPr>
        <dsp:cNvPr id="0" name=""/>
        <dsp:cNvSpPr/>
      </dsp:nvSpPr>
      <dsp:spPr>
        <a:xfrm>
          <a:off x="26812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730821" y="2126120"/>
        <a:ext cx="148646" cy="99097"/>
      </dsp:txXfrm>
    </dsp:sp>
    <dsp:sp modelId="{6F774310-92CA-4D7A-86A6-BD8F96BFE8CB}">
      <dsp:nvSpPr>
        <dsp:cNvPr id="0" name=""/>
        <dsp:cNvSpPr/>
      </dsp:nvSpPr>
      <dsp:spPr>
        <a:xfrm>
          <a:off x="290424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53790" y="2126120"/>
        <a:ext cx="148646" cy="99097"/>
      </dsp:txXfrm>
    </dsp:sp>
    <dsp:sp modelId="{EFF3E946-E131-450F-A535-E696C0E5CDB6}">
      <dsp:nvSpPr>
        <dsp:cNvPr id="0" name=""/>
        <dsp:cNvSpPr/>
      </dsp:nvSpPr>
      <dsp:spPr>
        <a:xfrm>
          <a:off x="312721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76759" y="2126120"/>
        <a:ext cx="148646" cy="99097"/>
      </dsp:txXfrm>
    </dsp:sp>
    <dsp:sp modelId="{669E40D0-1237-44E1-8F92-120AC1BC5F3D}">
      <dsp:nvSpPr>
        <dsp:cNvPr id="0" name=""/>
        <dsp:cNvSpPr/>
      </dsp:nvSpPr>
      <dsp:spPr>
        <a:xfrm>
          <a:off x="33501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9727" y="2126120"/>
        <a:ext cx="148646" cy="99097"/>
      </dsp:txXfrm>
    </dsp:sp>
    <dsp:sp modelId="{2E05DCCA-AC92-47C0-848B-A9F289F89319}">
      <dsp:nvSpPr>
        <dsp:cNvPr id="0" name=""/>
        <dsp:cNvSpPr/>
      </dsp:nvSpPr>
      <dsp:spPr>
        <a:xfrm>
          <a:off x="357314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22696" y="2126120"/>
        <a:ext cx="148646" cy="99097"/>
      </dsp:txXfrm>
    </dsp:sp>
    <dsp:sp modelId="{248C77B3-9B5F-4A59-945B-BB330DBFB5B7}">
      <dsp:nvSpPr>
        <dsp:cNvPr id="0" name=""/>
        <dsp:cNvSpPr/>
      </dsp:nvSpPr>
      <dsp:spPr>
        <a:xfrm>
          <a:off x="37961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45665" y="2126120"/>
        <a:ext cx="148646" cy="99097"/>
      </dsp:txXfrm>
    </dsp:sp>
    <dsp:sp modelId="{28AA2079-D5E9-4469-BB4D-1A58B4935E0A}">
      <dsp:nvSpPr>
        <dsp:cNvPr id="0" name=""/>
        <dsp:cNvSpPr/>
      </dsp:nvSpPr>
      <dsp:spPr>
        <a:xfrm>
          <a:off x="40190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68633" y="2126120"/>
        <a:ext cx="148646" cy="99097"/>
      </dsp:txXfrm>
    </dsp:sp>
    <dsp:sp modelId="{4C695CF5-7985-4A7A-B07B-CC911B1DE07E}">
      <dsp:nvSpPr>
        <dsp:cNvPr id="0" name=""/>
        <dsp:cNvSpPr/>
      </dsp:nvSpPr>
      <dsp:spPr>
        <a:xfrm>
          <a:off x="42420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91602" y="2126120"/>
        <a:ext cx="148646" cy="99097"/>
      </dsp:txXfrm>
    </dsp:sp>
    <dsp:sp modelId="{88F30D80-CF3A-4FBC-85E3-296D1B2A1276}">
      <dsp:nvSpPr>
        <dsp:cNvPr id="0" name=""/>
        <dsp:cNvSpPr/>
      </dsp:nvSpPr>
      <dsp:spPr>
        <a:xfrm>
          <a:off x="44650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14571" y="2126120"/>
        <a:ext cx="148646" cy="99097"/>
      </dsp:txXfrm>
    </dsp:sp>
    <dsp:sp modelId="{6132BD19-C5A7-46E6-86B4-E935E1EDF485}">
      <dsp:nvSpPr>
        <dsp:cNvPr id="0" name=""/>
        <dsp:cNvSpPr/>
      </dsp:nvSpPr>
      <dsp:spPr>
        <a:xfrm>
          <a:off x="46879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37540" y="2126120"/>
        <a:ext cx="148646" cy="99097"/>
      </dsp:txXfrm>
    </dsp:sp>
    <dsp:sp modelId="{CC0504BD-06F7-4E90-BAD6-71F75AEACD8B}">
      <dsp:nvSpPr>
        <dsp:cNvPr id="0" name=""/>
        <dsp:cNvSpPr/>
      </dsp:nvSpPr>
      <dsp:spPr>
        <a:xfrm>
          <a:off x="49109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60508" y="2126120"/>
        <a:ext cx="148646" cy="99097"/>
      </dsp:txXfrm>
    </dsp:sp>
    <dsp:sp modelId="{76C70DC3-6F4B-4BA4-9725-BC2E394B998D}">
      <dsp:nvSpPr>
        <dsp:cNvPr id="0" name=""/>
        <dsp:cNvSpPr/>
      </dsp:nvSpPr>
      <dsp:spPr>
        <a:xfrm>
          <a:off x="513392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83477" y="2126120"/>
        <a:ext cx="148646" cy="99097"/>
      </dsp:txXfrm>
    </dsp:sp>
    <dsp:sp modelId="{F3505FFB-59F7-489F-A995-5BAD30193203}">
      <dsp:nvSpPr>
        <dsp:cNvPr id="0" name=""/>
        <dsp:cNvSpPr/>
      </dsp:nvSpPr>
      <dsp:spPr>
        <a:xfrm>
          <a:off x="53568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06446" y="2126120"/>
        <a:ext cx="148646" cy="99097"/>
      </dsp:txXfrm>
    </dsp:sp>
    <dsp:sp modelId="{BBED9654-6FF3-44D6-AFE5-7FE21519728C}">
      <dsp:nvSpPr>
        <dsp:cNvPr id="0" name=""/>
        <dsp:cNvSpPr/>
      </dsp:nvSpPr>
      <dsp:spPr>
        <a:xfrm>
          <a:off x="55798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29414" y="2126120"/>
        <a:ext cx="148646" cy="99097"/>
      </dsp:txXfrm>
    </dsp:sp>
    <dsp:sp modelId="{CB5ECA36-D093-409A-ABF6-3A57D364E6BD}">
      <dsp:nvSpPr>
        <dsp:cNvPr id="0" name=""/>
        <dsp:cNvSpPr/>
      </dsp:nvSpPr>
      <dsp:spPr>
        <a:xfrm>
          <a:off x="58028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852383" y="2126120"/>
        <a:ext cx="148646" cy="99097"/>
      </dsp:txXfrm>
    </dsp:sp>
    <dsp:sp modelId="{213110E4-B682-4C42-930A-3D4F3E8CF657}">
      <dsp:nvSpPr>
        <dsp:cNvPr id="0" name=""/>
        <dsp:cNvSpPr/>
      </dsp:nvSpPr>
      <dsp:spPr>
        <a:xfrm>
          <a:off x="60258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075352" y="2126120"/>
        <a:ext cx="148646" cy="99097"/>
      </dsp:txXfrm>
    </dsp:sp>
    <dsp:sp modelId="{F99F1875-7736-4865-87C1-26D93DF6F094}">
      <dsp:nvSpPr>
        <dsp:cNvPr id="0" name=""/>
        <dsp:cNvSpPr/>
      </dsp:nvSpPr>
      <dsp:spPr>
        <a:xfrm>
          <a:off x="62487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298321" y="2126120"/>
        <a:ext cx="148646" cy="99097"/>
      </dsp:txXfrm>
    </dsp:sp>
    <dsp:sp modelId="{32E12B29-7834-4BFA-B0E9-4C0BC41421AA}">
      <dsp:nvSpPr>
        <dsp:cNvPr id="0" name=""/>
        <dsp:cNvSpPr/>
      </dsp:nvSpPr>
      <dsp:spPr>
        <a:xfrm>
          <a:off x="64717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521289" y="2126120"/>
        <a:ext cx="148646" cy="99097"/>
      </dsp:txXfrm>
    </dsp:sp>
    <dsp:sp modelId="{5EB3F87F-A6AE-4CD1-9BBB-7F444CC9E582}">
      <dsp:nvSpPr>
        <dsp:cNvPr id="0" name=""/>
        <dsp:cNvSpPr/>
      </dsp:nvSpPr>
      <dsp:spPr>
        <a:xfrm>
          <a:off x="669470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44258" y="2126120"/>
        <a:ext cx="148646" cy="99097"/>
      </dsp:txXfrm>
    </dsp:sp>
    <dsp:sp modelId="{AE884B83-49E5-477E-AB98-DBCA2B468E31}">
      <dsp:nvSpPr>
        <dsp:cNvPr id="0" name=""/>
        <dsp:cNvSpPr/>
      </dsp:nvSpPr>
      <dsp:spPr>
        <a:xfrm>
          <a:off x="69176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67227" y="2126120"/>
        <a:ext cx="148646" cy="99097"/>
      </dsp:txXfrm>
    </dsp:sp>
    <dsp:sp modelId="{2CBE816D-CD99-4915-B107-D56B19BB2D65}">
      <dsp:nvSpPr>
        <dsp:cNvPr id="0" name=""/>
        <dsp:cNvSpPr/>
      </dsp:nvSpPr>
      <dsp:spPr>
        <a:xfrm>
          <a:off x="714064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90195" y="2126120"/>
        <a:ext cx="148646" cy="99097"/>
      </dsp:txXfrm>
    </dsp:sp>
    <dsp:sp modelId="{9C96138D-1899-4B2C-93D5-4F5867BB7B75}">
      <dsp:nvSpPr>
        <dsp:cNvPr id="0" name=""/>
        <dsp:cNvSpPr/>
      </dsp:nvSpPr>
      <dsp:spPr>
        <a:xfrm>
          <a:off x="736361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413164" y="2126120"/>
        <a:ext cx="148646" cy="99097"/>
      </dsp:txXfrm>
    </dsp:sp>
    <dsp:sp modelId="{81B48178-D50C-4EC8-ACE8-5244AA005A18}">
      <dsp:nvSpPr>
        <dsp:cNvPr id="0" name=""/>
        <dsp:cNvSpPr/>
      </dsp:nvSpPr>
      <dsp:spPr>
        <a:xfrm>
          <a:off x="75865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636133" y="2126120"/>
        <a:ext cx="148646" cy="99097"/>
      </dsp:txXfrm>
    </dsp:sp>
    <dsp:sp modelId="{E30B6B40-6058-4530-AB6C-422AC10EBA39}">
      <dsp:nvSpPr>
        <dsp:cNvPr id="0" name=""/>
        <dsp:cNvSpPr/>
      </dsp:nvSpPr>
      <dsp:spPr>
        <a:xfrm>
          <a:off x="78095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859102" y="2126120"/>
        <a:ext cx="148646" cy="99097"/>
      </dsp:txXfrm>
    </dsp:sp>
    <dsp:sp modelId="{C39F8AA5-DD4C-4191-9B13-BFC93698D6BE}">
      <dsp:nvSpPr>
        <dsp:cNvPr id="0" name=""/>
        <dsp:cNvSpPr/>
      </dsp:nvSpPr>
      <dsp:spPr>
        <a:xfrm>
          <a:off x="803252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82070" y="2126120"/>
        <a:ext cx="148646" cy="99097"/>
      </dsp:txXfrm>
    </dsp:sp>
    <dsp:sp modelId="{B2686FAA-FB9D-4673-AE67-49DE37F71766}">
      <dsp:nvSpPr>
        <dsp:cNvPr id="0" name=""/>
        <dsp:cNvSpPr/>
      </dsp:nvSpPr>
      <dsp:spPr>
        <a:xfrm>
          <a:off x="825549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305039" y="2126120"/>
        <a:ext cx="148646" cy="99097"/>
      </dsp:txXfrm>
    </dsp:sp>
    <dsp:sp modelId="{7979287D-8E73-49C9-9910-85D1397DD6B1}">
      <dsp:nvSpPr>
        <dsp:cNvPr id="0" name=""/>
        <dsp:cNvSpPr/>
      </dsp:nvSpPr>
      <dsp:spPr>
        <a:xfrm>
          <a:off x="84784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528008" y="2126120"/>
        <a:ext cx="148646" cy="99097"/>
      </dsp:txXfrm>
    </dsp:sp>
    <dsp:sp modelId="{4832EE1F-3BF1-42C5-875D-B40D49B5288B}">
      <dsp:nvSpPr>
        <dsp:cNvPr id="0" name=""/>
        <dsp:cNvSpPr/>
      </dsp:nvSpPr>
      <dsp:spPr>
        <a:xfrm>
          <a:off x="870142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750976" y="2126120"/>
        <a:ext cx="148646" cy="99097"/>
      </dsp:txXfrm>
    </dsp:sp>
    <dsp:sp modelId="{B244F8EF-0A38-44D8-8266-A77BCCCF4DF9}">
      <dsp:nvSpPr>
        <dsp:cNvPr id="0" name=""/>
        <dsp:cNvSpPr/>
      </dsp:nvSpPr>
      <dsp:spPr>
        <a:xfrm>
          <a:off x="892439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73945" y="2126120"/>
        <a:ext cx="148646" cy="99097"/>
      </dsp:txXfrm>
    </dsp:sp>
    <dsp:sp modelId="{65A78B7E-9090-47BC-9271-06E0900E3F46}">
      <dsp:nvSpPr>
        <dsp:cNvPr id="0" name=""/>
        <dsp:cNvSpPr/>
      </dsp:nvSpPr>
      <dsp:spPr>
        <a:xfrm>
          <a:off x="91473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196914" y="2126120"/>
        <a:ext cx="148646" cy="99097"/>
      </dsp:txXfrm>
    </dsp:sp>
    <dsp:sp modelId="{8EA551BE-EAA1-4A3F-B4A0-D5C4E353A417}">
      <dsp:nvSpPr>
        <dsp:cNvPr id="0" name=""/>
        <dsp:cNvSpPr/>
      </dsp:nvSpPr>
      <dsp:spPr>
        <a:xfrm>
          <a:off x="93703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19883" y="2126120"/>
        <a:ext cx="148646" cy="99097"/>
      </dsp:txXfrm>
    </dsp:sp>
    <dsp:sp modelId="{7CB5E739-3048-4B42-A49A-066D67C4196A}">
      <dsp:nvSpPr>
        <dsp:cNvPr id="0" name=""/>
        <dsp:cNvSpPr/>
      </dsp:nvSpPr>
      <dsp:spPr>
        <a:xfrm>
          <a:off x="959330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642851" y="2126120"/>
        <a:ext cx="148646" cy="99097"/>
      </dsp:txXfrm>
    </dsp:sp>
    <dsp:sp modelId="{52F7E4C5-E2FA-41C8-A8BB-74C9F5971D84}">
      <dsp:nvSpPr>
        <dsp:cNvPr id="0" name=""/>
        <dsp:cNvSpPr/>
      </dsp:nvSpPr>
      <dsp:spPr>
        <a:xfrm>
          <a:off x="981627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865820" y="2126120"/>
        <a:ext cx="148646" cy="99097"/>
      </dsp:txXfrm>
    </dsp:sp>
    <dsp:sp modelId="{366A4F1C-B86A-4ACC-9F67-7C37038206B7}">
      <dsp:nvSpPr>
        <dsp:cNvPr id="0" name=""/>
        <dsp:cNvSpPr/>
      </dsp:nvSpPr>
      <dsp:spPr>
        <a:xfrm>
          <a:off x="100392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0088789" y="2126120"/>
        <a:ext cx="148646" cy="99097"/>
      </dsp:txXfrm>
    </dsp:sp>
    <dsp:sp modelId="{631BE871-1108-41D4-9B20-3DEA6EB467EF}">
      <dsp:nvSpPr>
        <dsp:cNvPr id="0" name=""/>
        <dsp:cNvSpPr/>
      </dsp:nvSpPr>
      <dsp:spPr>
        <a:xfrm>
          <a:off x="1026220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0311757" y="2126120"/>
        <a:ext cx="148646" cy="990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09B7E-E2AC-4847-B574-2549A44DE19E}">
      <dsp:nvSpPr>
        <dsp:cNvPr id="0" name=""/>
        <dsp:cNvSpPr/>
      </dsp:nvSpPr>
      <dsp:spPr>
        <a:xfrm>
          <a:off x="11297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1297" y="951701"/>
        <a:ext cx="247743" cy="99097"/>
      </dsp:txXfrm>
    </dsp:sp>
    <dsp:sp modelId="{9F96766B-3EA6-4D98-8CF3-902D856C88F7}">
      <dsp:nvSpPr>
        <dsp:cNvPr id="0" name=""/>
        <dsp:cNvSpPr/>
      </dsp:nvSpPr>
      <dsp:spPr>
        <a:xfrm>
          <a:off x="234265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234265" y="951701"/>
        <a:ext cx="247743" cy="99097"/>
      </dsp:txXfrm>
    </dsp:sp>
    <dsp:sp modelId="{1355930F-A7A7-449C-8B9E-2B41D4B9AC9A}">
      <dsp:nvSpPr>
        <dsp:cNvPr id="0" name=""/>
        <dsp:cNvSpPr/>
      </dsp:nvSpPr>
      <dsp:spPr>
        <a:xfrm>
          <a:off x="457234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7234" y="951701"/>
        <a:ext cx="247743" cy="99097"/>
      </dsp:txXfrm>
    </dsp:sp>
    <dsp:sp modelId="{50066CAC-AFFB-48C6-9E92-2F68F6E791EB}">
      <dsp:nvSpPr>
        <dsp:cNvPr id="0" name=""/>
        <dsp:cNvSpPr/>
      </dsp:nvSpPr>
      <dsp:spPr>
        <a:xfrm>
          <a:off x="680203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80203" y="951701"/>
        <a:ext cx="247743" cy="99097"/>
      </dsp:txXfrm>
    </dsp:sp>
    <dsp:sp modelId="{61E87D08-0EAE-405F-853B-C948C677BEE3}">
      <dsp:nvSpPr>
        <dsp:cNvPr id="0" name=""/>
        <dsp:cNvSpPr/>
      </dsp:nvSpPr>
      <dsp:spPr>
        <a:xfrm>
          <a:off x="903171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03171" y="951701"/>
        <a:ext cx="247743" cy="99097"/>
      </dsp:txXfrm>
    </dsp:sp>
    <dsp:sp modelId="{27FF5AFA-C8EC-491B-870C-9C230239DC1B}">
      <dsp:nvSpPr>
        <dsp:cNvPr id="0" name=""/>
        <dsp:cNvSpPr/>
      </dsp:nvSpPr>
      <dsp:spPr>
        <a:xfrm>
          <a:off x="1126140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26140" y="951701"/>
        <a:ext cx="247743" cy="99097"/>
      </dsp:txXfrm>
    </dsp:sp>
    <dsp:sp modelId="{5443B0E9-DD65-4DDE-BFDB-0FD99F3CF672}">
      <dsp:nvSpPr>
        <dsp:cNvPr id="0" name=""/>
        <dsp:cNvSpPr/>
      </dsp:nvSpPr>
      <dsp:spPr>
        <a:xfrm>
          <a:off x="1349109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349109" y="951701"/>
        <a:ext cx="247743" cy="99097"/>
      </dsp:txXfrm>
    </dsp:sp>
    <dsp:sp modelId="{D532D95E-8E29-4DF6-9CA8-706700B5099A}">
      <dsp:nvSpPr>
        <dsp:cNvPr id="0" name=""/>
        <dsp:cNvSpPr/>
      </dsp:nvSpPr>
      <dsp:spPr>
        <a:xfrm>
          <a:off x="1572078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572078" y="951701"/>
        <a:ext cx="247743" cy="99097"/>
      </dsp:txXfrm>
    </dsp:sp>
    <dsp:sp modelId="{9F5350E6-F84C-4980-BF75-43487FDC8D56}">
      <dsp:nvSpPr>
        <dsp:cNvPr id="0" name=""/>
        <dsp:cNvSpPr/>
      </dsp:nvSpPr>
      <dsp:spPr>
        <a:xfrm>
          <a:off x="1795046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95046" y="951701"/>
        <a:ext cx="247743" cy="99097"/>
      </dsp:txXfrm>
    </dsp:sp>
    <dsp:sp modelId="{7A46492B-44DD-426F-8CC8-18B46EA01085}">
      <dsp:nvSpPr>
        <dsp:cNvPr id="0" name=""/>
        <dsp:cNvSpPr/>
      </dsp:nvSpPr>
      <dsp:spPr>
        <a:xfrm>
          <a:off x="2018015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18015" y="951701"/>
        <a:ext cx="247743" cy="99097"/>
      </dsp:txXfrm>
    </dsp:sp>
    <dsp:sp modelId="{73CC7D1D-06CD-4C58-B964-64E6BF033A15}">
      <dsp:nvSpPr>
        <dsp:cNvPr id="0" name=""/>
        <dsp:cNvSpPr/>
      </dsp:nvSpPr>
      <dsp:spPr>
        <a:xfrm>
          <a:off x="2240984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0984" y="951701"/>
        <a:ext cx="247743" cy="99097"/>
      </dsp:txXfrm>
    </dsp:sp>
    <dsp:sp modelId="{66BAEFFC-C3EB-4F50-8F8F-6A4469D2DEA0}">
      <dsp:nvSpPr>
        <dsp:cNvPr id="0" name=""/>
        <dsp:cNvSpPr/>
      </dsp:nvSpPr>
      <dsp:spPr>
        <a:xfrm>
          <a:off x="2463952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63952" y="951701"/>
        <a:ext cx="247743" cy="99097"/>
      </dsp:txXfrm>
    </dsp:sp>
    <dsp:sp modelId="{3C065952-21CD-4799-86FA-E2A971361FE4}">
      <dsp:nvSpPr>
        <dsp:cNvPr id="0" name=""/>
        <dsp:cNvSpPr/>
      </dsp:nvSpPr>
      <dsp:spPr>
        <a:xfrm>
          <a:off x="2686921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686921" y="951701"/>
        <a:ext cx="247743" cy="99097"/>
      </dsp:txXfrm>
    </dsp:sp>
    <dsp:sp modelId="{6F774310-92CA-4D7A-86A6-BD8F96BFE8CB}">
      <dsp:nvSpPr>
        <dsp:cNvPr id="0" name=""/>
        <dsp:cNvSpPr/>
      </dsp:nvSpPr>
      <dsp:spPr>
        <a:xfrm>
          <a:off x="2909890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09890" y="951701"/>
        <a:ext cx="247743" cy="99097"/>
      </dsp:txXfrm>
    </dsp:sp>
    <dsp:sp modelId="{EFF3E946-E131-450F-A535-E696C0E5CDB6}">
      <dsp:nvSpPr>
        <dsp:cNvPr id="0" name=""/>
        <dsp:cNvSpPr/>
      </dsp:nvSpPr>
      <dsp:spPr>
        <a:xfrm>
          <a:off x="3132859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32859" y="951701"/>
        <a:ext cx="247743" cy="99097"/>
      </dsp:txXfrm>
    </dsp:sp>
    <dsp:sp modelId="{669E40D0-1237-44E1-8F92-120AC1BC5F3D}">
      <dsp:nvSpPr>
        <dsp:cNvPr id="0" name=""/>
        <dsp:cNvSpPr/>
      </dsp:nvSpPr>
      <dsp:spPr>
        <a:xfrm>
          <a:off x="3355827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55827" y="951701"/>
        <a:ext cx="247743" cy="99097"/>
      </dsp:txXfrm>
    </dsp:sp>
    <dsp:sp modelId="{2E05DCCA-AC92-47C0-848B-A9F289F89319}">
      <dsp:nvSpPr>
        <dsp:cNvPr id="0" name=""/>
        <dsp:cNvSpPr/>
      </dsp:nvSpPr>
      <dsp:spPr>
        <a:xfrm>
          <a:off x="3578796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578796" y="951701"/>
        <a:ext cx="247743" cy="99097"/>
      </dsp:txXfrm>
    </dsp:sp>
    <dsp:sp modelId="{248C77B3-9B5F-4A59-945B-BB330DBFB5B7}">
      <dsp:nvSpPr>
        <dsp:cNvPr id="0" name=""/>
        <dsp:cNvSpPr/>
      </dsp:nvSpPr>
      <dsp:spPr>
        <a:xfrm>
          <a:off x="3801765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01765" y="951701"/>
        <a:ext cx="247743" cy="99097"/>
      </dsp:txXfrm>
    </dsp:sp>
    <dsp:sp modelId="{28AA2079-D5E9-4469-BB4D-1A58B4935E0A}">
      <dsp:nvSpPr>
        <dsp:cNvPr id="0" name=""/>
        <dsp:cNvSpPr/>
      </dsp:nvSpPr>
      <dsp:spPr>
        <a:xfrm>
          <a:off x="4024733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24733" y="951701"/>
        <a:ext cx="247743" cy="99097"/>
      </dsp:txXfrm>
    </dsp:sp>
    <dsp:sp modelId="{4C695CF5-7985-4A7A-B07B-CC911B1DE07E}">
      <dsp:nvSpPr>
        <dsp:cNvPr id="0" name=""/>
        <dsp:cNvSpPr/>
      </dsp:nvSpPr>
      <dsp:spPr>
        <a:xfrm>
          <a:off x="4247702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7702" y="951701"/>
        <a:ext cx="247743" cy="99097"/>
      </dsp:txXfrm>
    </dsp:sp>
    <dsp:sp modelId="{88F30D80-CF3A-4FBC-85E3-296D1B2A1276}">
      <dsp:nvSpPr>
        <dsp:cNvPr id="0" name=""/>
        <dsp:cNvSpPr/>
      </dsp:nvSpPr>
      <dsp:spPr>
        <a:xfrm>
          <a:off x="4470671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70671" y="951701"/>
        <a:ext cx="247743" cy="99097"/>
      </dsp:txXfrm>
    </dsp:sp>
    <dsp:sp modelId="{6132BD19-C5A7-46E6-86B4-E935E1EDF485}">
      <dsp:nvSpPr>
        <dsp:cNvPr id="0" name=""/>
        <dsp:cNvSpPr/>
      </dsp:nvSpPr>
      <dsp:spPr>
        <a:xfrm>
          <a:off x="4693640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693640" y="951701"/>
        <a:ext cx="247743" cy="99097"/>
      </dsp:txXfrm>
    </dsp:sp>
    <dsp:sp modelId="{CC0504BD-06F7-4E90-BAD6-71F75AEACD8B}">
      <dsp:nvSpPr>
        <dsp:cNvPr id="0" name=""/>
        <dsp:cNvSpPr/>
      </dsp:nvSpPr>
      <dsp:spPr>
        <a:xfrm>
          <a:off x="4916608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16608" y="951701"/>
        <a:ext cx="247743" cy="99097"/>
      </dsp:txXfrm>
    </dsp:sp>
    <dsp:sp modelId="{76C70DC3-6F4B-4BA4-9725-BC2E394B998D}">
      <dsp:nvSpPr>
        <dsp:cNvPr id="0" name=""/>
        <dsp:cNvSpPr/>
      </dsp:nvSpPr>
      <dsp:spPr>
        <a:xfrm>
          <a:off x="5139577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39577" y="951701"/>
        <a:ext cx="247743" cy="99097"/>
      </dsp:txXfrm>
    </dsp:sp>
    <dsp:sp modelId="{F3505FFB-59F7-489F-A995-5BAD30193203}">
      <dsp:nvSpPr>
        <dsp:cNvPr id="0" name=""/>
        <dsp:cNvSpPr/>
      </dsp:nvSpPr>
      <dsp:spPr>
        <a:xfrm>
          <a:off x="5362546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362546" y="951701"/>
        <a:ext cx="247743" cy="99097"/>
      </dsp:txXfrm>
    </dsp:sp>
    <dsp:sp modelId="{BBED9654-6FF3-44D6-AFE5-7FE21519728C}">
      <dsp:nvSpPr>
        <dsp:cNvPr id="0" name=""/>
        <dsp:cNvSpPr/>
      </dsp:nvSpPr>
      <dsp:spPr>
        <a:xfrm>
          <a:off x="5585514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585514" y="951701"/>
        <a:ext cx="247743" cy="99097"/>
      </dsp:txXfrm>
    </dsp:sp>
    <dsp:sp modelId="{CB5ECA36-D093-409A-ABF6-3A57D364E6BD}">
      <dsp:nvSpPr>
        <dsp:cNvPr id="0" name=""/>
        <dsp:cNvSpPr/>
      </dsp:nvSpPr>
      <dsp:spPr>
        <a:xfrm>
          <a:off x="5808483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808483" y="951701"/>
        <a:ext cx="247743" cy="99097"/>
      </dsp:txXfrm>
    </dsp:sp>
    <dsp:sp modelId="{213110E4-B682-4C42-930A-3D4F3E8CF657}">
      <dsp:nvSpPr>
        <dsp:cNvPr id="0" name=""/>
        <dsp:cNvSpPr/>
      </dsp:nvSpPr>
      <dsp:spPr>
        <a:xfrm>
          <a:off x="6031452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031452" y="951701"/>
        <a:ext cx="247743" cy="99097"/>
      </dsp:txXfrm>
    </dsp:sp>
    <dsp:sp modelId="{F99F1875-7736-4865-87C1-26D93DF6F094}">
      <dsp:nvSpPr>
        <dsp:cNvPr id="0" name=""/>
        <dsp:cNvSpPr/>
      </dsp:nvSpPr>
      <dsp:spPr>
        <a:xfrm>
          <a:off x="6254421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254421" y="951701"/>
        <a:ext cx="247743" cy="99097"/>
      </dsp:txXfrm>
    </dsp:sp>
    <dsp:sp modelId="{32E12B29-7834-4BFA-B0E9-4C0BC41421AA}">
      <dsp:nvSpPr>
        <dsp:cNvPr id="0" name=""/>
        <dsp:cNvSpPr/>
      </dsp:nvSpPr>
      <dsp:spPr>
        <a:xfrm>
          <a:off x="6477389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477389" y="951701"/>
        <a:ext cx="247743" cy="99097"/>
      </dsp:txXfrm>
    </dsp:sp>
    <dsp:sp modelId="{5EB3F87F-A6AE-4CD1-9BBB-7F444CC9E582}">
      <dsp:nvSpPr>
        <dsp:cNvPr id="0" name=""/>
        <dsp:cNvSpPr/>
      </dsp:nvSpPr>
      <dsp:spPr>
        <a:xfrm>
          <a:off x="6700358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00358" y="951701"/>
        <a:ext cx="247743" cy="99097"/>
      </dsp:txXfrm>
    </dsp:sp>
    <dsp:sp modelId="{AE884B83-49E5-477E-AB98-DBCA2B468E31}">
      <dsp:nvSpPr>
        <dsp:cNvPr id="0" name=""/>
        <dsp:cNvSpPr/>
      </dsp:nvSpPr>
      <dsp:spPr>
        <a:xfrm>
          <a:off x="6923327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23327" y="951701"/>
        <a:ext cx="247743" cy="99097"/>
      </dsp:txXfrm>
    </dsp:sp>
    <dsp:sp modelId="{2CBE816D-CD99-4915-B107-D56B19BB2D65}">
      <dsp:nvSpPr>
        <dsp:cNvPr id="0" name=""/>
        <dsp:cNvSpPr/>
      </dsp:nvSpPr>
      <dsp:spPr>
        <a:xfrm>
          <a:off x="7146295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46295" y="951701"/>
        <a:ext cx="247743" cy="99097"/>
      </dsp:txXfrm>
    </dsp:sp>
    <dsp:sp modelId="{9C96138D-1899-4B2C-93D5-4F5867BB7B75}">
      <dsp:nvSpPr>
        <dsp:cNvPr id="0" name=""/>
        <dsp:cNvSpPr/>
      </dsp:nvSpPr>
      <dsp:spPr>
        <a:xfrm>
          <a:off x="7369264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369264" y="951701"/>
        <a:ext cx="247743" cy="99097"/>
      </dsp:txXfrm>
    </dsp:sp>
    <dsp:sp modelId="{81B48178-D50C-4EC8-ACE8-5244AA005A18}">
      <dsp:nvSpPr>
        <dsp:cNvPr id="0" name=""/>
        <dsp:cNvSpPr/>
      </dsp:nvSpPr>
      <dsp:spPr>
        <a:xfrm>
          <a:off x="7592233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592233" y="951701"/>
        <a:ext cx="247743" cy="99097"/>
      </dsp:txXfrm>
    </dsp:sp>
    <dsp:sp modelId="{E30B6B40-6058-4530-AB6C-422AC10EBA39}">
      <dsp:nvSpPr>
        <dsp:cNvPr id="0" name=""/>
        <dsp:cNvSpPr/>
      </dsp:nvSpPr>
      <dsp:spPr>
        <a:xfrm>
          <a:off x="7815202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815202" y="951701"/>
        <a:ext cx="247743" cy="99097"/>
      </dsp:txXfrm>
    </dsp:sp>
    <dsp:sp modelId="{C39F8AA5-DD4C-4191-9B13-BFC93698D6BE}">
      <dsp:nvSpPr>
        <dsp:cNvPr id="0" name=""/>
        <dsp:cNvSpPr/>
      </dsp:nvSpPr>
      <dsp:spPr>
        <a:xfrm>
          <a:off x="8038170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38170" y="951701"/>
        <a:ext cx="247743" cy="99097"/>
      </dsp:txXfrm>
    </dsp:sp>
    <dsp:sp modelId="{B2686FAA-FB9D-4673-AE67-49DE37F71766}">
      <dsp:nvSpPr>
        <dsp:cNvPr id="0" name=""/>
        <dsp:cNvSpPr/>
      </dsp:nvSpPr>
      <dsp:spPr>
        <a:xfrm>
          <a:off x="8261139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261139" y="951701"/>
        <a:ext cx="247743" cy="99097"/>
      </dsp:txXfrm>
    </dsp:sp>
    <dsp:sp modelId="{7979287D-8E73-49C9-9910-85D1397DD6B1}">
      <dsp:nvSpPr>
        <dsp:cNvPr id="0" name=""/>
        <dsp:cNvSpPr/>
      </dsp:nvSpPr>
      <dsp:spPr>
        <a:xfrm>
          <a:off x="8484108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484108" y="951701"/>
        <a:ext cx="247743" cy="99097"/>
      </dsp:txXfrm>
    </dsp:sp>
    <dsp:sp modelId="{4832EE1F-3BF1-42C5-875D-B40D49B5288B}">
      <dsp:nvSpPr>
        <dsp:cNvPr id="0" name=""/>
        <dsp:cNvSpPr/>
      </dsp:nvSpPr>
      <dsp:spPr>
        <a:xfrm>
          <a:off x="8707076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707076" y="951701"/>
        <a:ext cx="247743" cy="99097"/>
      </dsp:txXfrm>
    </dsp:sp>
    <dsp:sp modelId="{B244F8EF-0A38-44D8-8266-A77BCCCF4DF9}">
      <dsp:nvSpPr>
        <dsp:cNvPr id="0" name=""/>
        <dsp:cNvSpPr/>
      </dsp:nvSpPr>
      <dsp:spPr>
        <a:xfrm>
          <a:off x="8930045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30045" y="951701"/>
        <a:ext cx="247743" cy="99097"/>
      </dsp:txXfrm>
    </dsp:sp>
    <dsp:sp modelId="{65A78B7E-9090-47BC-9271-06E0900E3F46}">
      <dsp:nvSpPr>
        <dsp:cNvPr id="0" name=""/>
        <dsp:cNvSpPr/>
      </dsp:nvSpPr>
      <dsp:spPr>
        <a:xfrm>
          <a:off x="9153014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153014" y="951701"/>
        <a:ext cx="247743" cy="99097"/>
      </dsp:txXfrm>
    </dsp:sp>
    <dsp:sp modelId="{8EA551BE-EAA1-4A3F-B4A0-D5C4E353A417}">
      <dsp:nvSpPr>
        <dsp:cNvPr id="0" name=""/>
        <dsp:cNvSpPr/>
      </dsp:nvSpPr>
      <dsp:spPr>
        <a:xfrm>
          <a:off x="9375983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375983" y="951701"/>
        <a:ext cx="247743" cy="99097"/>
      </dsp:txXfrm>
    </dsp:sp>
    <dsp:sp modelId="{7CB5E739-3048-4B42-A49A-066D67C4196A}">
      <dsp:nvSpPr>
        <dsp:cNvPr id="0" name=""/>
        <dsp:cNvSpPr/>
      </dsp:nvSpPr>
      <dsp:spPr>
        <a:xfrm>
          <a:off x="9598951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598951" y="951701"/>
        <a:ext cx="247743" cy="99097"/>
      </dsp:txXfrm>
    </dsp:sp>
    <dsp:sp modelId="{52F7E4C5-E2FA-41C8-A8BB-74C9F5971D84}">
      <dsp:nvSpPr>
        <dsp:cNvPr id="0" name=""/>
        <dsp:cNvSpPr/>
      </dsp:nvSpPr>
      <dsp:spPr>
        <a:xfrm>
          <a:off x="9821920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821920" y="951701"/>
        <a:ext cx="247743" cy="99097"/>
      </dsp:txXfrm>
    </dsp:sp>
    <dsp:sp modelId="{366A4F1C-B86A-4ACC-9F67-7C37038206B7}">
      <dsp:nvSpPr>
        <dsp:cNvPr id="0" name=""/>
        <dsp:cNvSpPr/>
      </dsp:nvSpPr>
      <dsp:spPr>
        <a:xfrm>
          <a:off x="10044889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0044889" y="951701"/>
        <a:ext cx="247743" cy="99097"/>
      </dsp:txXfrm>
    </dsp:sp>
    <dsp:sp modelId="{631BE871-1108-41D4-9B20-3DEA6EB467EF}">
      <dsp:nvSpPr>
        <dsp:cNvPr id="0" name=""/>
        <dsp:cNvSpPr/>
      </dsp:nvSpPr>
      <dsp:spPr>
        <a:xfrm>
          <a:off x="10267856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0267856" y="951701"/>
        <a:ext cx="247743" cy="990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09:58:59.877"/>
    </inkml:context>
    <inkml:brush xml:id="br0">
      <inkml:brushProperty name="width" value="0.1" units="cm"/>
      <inkml:brushProperty name="height" value="0.6" units="cm"/>
      <inkml:brushProperty name="color" value="#153803"/>
      <inkml:brushProperty name="ignorePressure" value="1"/>
      <inkml:brushProperty name="inkEffects" value="pencil"/>
    </inkml:brush>
  </inkml:definitions>
  <inkml:trace contextRef="#ctx0" brushRef="#br0">0 1,'0'2,"0"7,0 4,0 3,0 0,0-1,0 0,0-1,0 0,0-1,0 0,0-1,0 1,0-1,0 1,0-1,0 1,0 0,0-1,0 1,0 0,0-1,0 1,0-1,0 1,0 0,0-1,0 1,0 0,0-1,0 1,0 0,0-1,0 1,0-1,0 1,0 0,0-1,0 1,0 0,0-1,0 1,0 0,0-1,0 1,0-1,0 1,0 0,0-3,0 0,0 0,0 0,0 1,0 1,0 0,0 1,0-1,0 1,0 0,0 0,0-1,0 1,0 0,0-1,0 1,0 0,0-1,0 1,0-1,0-1,0-1,0 0,0 0,0 1,0 1,0 0,0 0,0 1,0 0,0 2,0 0,0 1,0-3,0-2,0 0,0 0,0 0,0 1,0 0,0 0,0 0,0 5,0 2,0 1,0 0,0-3,0-3,0-2,0 2,0 0,0 3,0 0,0-1,0 0,0 1,0-1,0 0,0 1,0 2,0 0,0-1,0-1,0-2,0-1,0-1,0-1,0 1,0-1,0 1,0 1,0 4,0 2,0 9,0 1,0 1,0-4,0-1,0-4,0-1,0 1,0 0,0-1,0 0,0 0,0 2,0 1,0 0,0 1,0 1,0-3,0 0,0-3,0-2,0 1,0 0,0 0,0-2,0-1,0-1,0-3,0-2,0 0,0 0,0 1,0 0,0 3,0-1,0 2,0 0,0 0,0-1,0 0,0-1,0 2,0 1,0-1,0 2,0 2,0 0,0 1,0 2,0-1,0 0,0 1,0 1,0 1,0-2,0 0,0-1,0-1,0 6,0-1,0 1,0-2,0-3,0-3,0-1,0 0,0 1,0 1,0 3,0 1,0 1,0 1,0-2,0-2,0-1,0-2,0-1,0-2,0 1,0 0,0 2,0 1,0 3,0 1,0 4,0-2,0 1,0-3,0-1,0 4,0 1,0-3,0-3,0-3,0-3,0-1,0-1,0-3,0 1,0 1,0 1,0 0,0 0,0 0,0 0,0 0,0-1,0 1,0 2,0 3,0 2,0 3,0-2,0 0,0-4,0-1,0-1,0-2,0 0,0 1,0 1,0 2,0 1,0-2,0 0,0-1,0-2,0-2,0-1,0 0,0 0,0 1,0 1,0 0,0 2,0 2,0-1,0 2,0 0,0 0,0-2,0 0,0-2,0-2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0:00:32.429"/>
    </inkml:context>
    <inkml:brush xml:id="br0">
      <inkml:brushProperty name="width" value="0.1" units="cm"/>
      <inkml:brushProperty name="height" value="0.6" units="cm"/>
      <inkml:brushProperty name="color" value="#153803"/>
      <inkml:brushProperty name="ignorePressure" value="1"/>
      <inkml:brushProperty name="inkEffects" value="pencil"/>
    </inkml:brush>
  </inkml:definitions>
  <inkml:trace contextRef="#ctx0" brushRef="#br0">0 1,'0'6,"0"7,0 8,0 6,0 5,0 6,0 11,0 7,0-1,0-5,0-8,0-10,0-6,0-6,0-1,0 1,0 0,0 2,0-1,0 0,0 3,0 2,0 0,0-1,0-3,0 1,0-2,0 1,0 0,0 2,0 0,0 0,0 1,0 3,0 4,0 2,0 1,0-3,0-5,0 2,0-2,0 3,0 0,0 0,0-1,0 3,0 1,0-4,0 2,0 3,0 1,0 2,0 3,0 0,0 1,0 0,0-1,0-3,0 1,0-2,0 0,0-3,0-1,0 1,0 2,0 1,0 2,0 0,0 4,0 2,0 13,0 1,0-4,0-1,0-4,0-6,0-6,0-5,0-3,0-5,0 2,0 4,0 2,0 3,0 1,0 4,0 1,0 0,0 0,0-1,0-3,0-3,0-4,0-2,0-1,0-2,0 0,0 2,0 0,0 1,0-1,0 2,0-3,0 0,0-3,0-4,0-2,0-2,0-2,0 0,0 1,0 3,0 3,0 2,0 2,0-1,0 0,0 0,0-2,0-2,0-2,0 0,0 2,0-1,0 2,0 1,0 1,0 0,0 0,0-2,0-2,0-2,0 1,0 6,0 1,0 1,0-2,0-2,0-3,0-2,0-2,0-1,0-1,0 0,0 0,0 0,0 1,0-1,0 1,0-1,0 1,0 0,0-1,0 1,0-1,0 1,0-3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B7B6B-3C36-4FDE-A99D-3B8EBBE5CC21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E9D93-4AA8-430F-9F24-EFA126B35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45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insist...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50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 computer science, divide and conquer is an algorithm design paradigm.</a:t>
            </a:r>
          </a:p>
          <a:p>
            <a:r>
              <a:rPr lang="en-US" b="1" dirty="0"/>
              <a:t>A divide-and-conquer algorithm recursively breaks down a problem into two or more sub-problems of the same or related type, until these become simple enough to be solved directly.</a:t>
            </a:r>
          </a:p>
          <a:p>
            <a:r>
              <a:rPr lang="en-US" b="1" dirty="0"/>
              <a:t>The solutions to the sub-problems are then combined to give a solution to the original problem.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822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DPAPick</a:t>
            </a:r>
            <a:r>
              <a:rPr lang="en-US" dirty="0"/>
              <a:t> BlackHat DC/Federal 2010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603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 characters, entropy aside</a:t>
            </a:r>
            <a:br>
              <a:rPr lang="en-US" dirty="0"/>
            </a:br>
            <a:r>
              <a:rPr lang="en-US" dirty="0"/>
              <a:t>16 chars, entropy aside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308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Nowadays user passwords might be stronger but never-expiring admin passwords still weak (rules don’t apply to IT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673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with Windows is that we’re not stopping here</a:t>
            </a:r>
          </a:p>
          <a:p>
            <a:r>
              <a:rPr lang="en-US" dirty="0"/>
              <a:t>Not entirely crazy</a:t>
            </a:r>
          </a:p>
          <a:p>
            <a:r>
              <a:rPr lang="en-US" dirty="0"/>
              <a:t>For real </a:t>
            </a:r>
            <a:r>
              <a:rPr lang="en-US" dirty="0" err="1"/>
              <a:t>tho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46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Teenage hacker vs</a:t>
            </a:r>
            <a:br>
              <a:rPr lang="en-US" dirty="0"/>
            </a:br>
            <a:r>
              <a:rPr lang="en-US" dirty="0"/>
              <a:t>MD5: 65GH/s</a:t>
            </a:r>
            <a:br>
              <a:rPr lang="en-US" dirty="0"/>
            </a:br>
            <a:r>
              <a:rPr lang="en-US" dirty="0"/>
              <a:t>SHA256: 10GH/s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94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Remote exploit</a:t>
            </a:r>
            <a:br>
              <a:rPr lang="en-US" dirty="0"/>
            </a:br>
            <a:r>
              <a:rPr lang="en-US" dirty="0"/>
              <a:t>:c2:MD5(c3:c4) is constant</a:t>
            </a:r>
          </a:p>
          <a:p>
            <a:r>
              <a:rPr lang="en-US" dirty="0"/>
              <a:t>username is kind of a salt</a:t>
            </a:r>
          </a:p>
          <a:p>
            <a:r>
              <a:rPr lang="en-US" dirty="0"/>
              <a:t>HTTP Digest Auth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056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 Johnston, used by Yahoo from 2001 to 2006 for non-SSL logins,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893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177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70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remember me from the Wikipedia Wordlist, or actually Wikimedia because it’s built with all the Wikimedia Foundation sites: </a:t>
            </a:r>
            <a:r>
              <a:rPr lang="en-US" dirty="0" err="1"/>
              <a:t>Wikibooks</a:t>
            </a:r>
            <a:r>
              <a:rPr lang="en-US" dirty="0"/>
              <a:t>, </a:t>
            </a:r>
            <a:r>
              <a:rPr lang="en-US" dirty="0" err="1"/>
              <a:t>Wikiquotes</a:t>
            </a:r>
            <a:r>
              <a:rPr lang="en-US" dirty="0"/>
              <a:t>, Wikivoyage, etc</a:t>
            </a:r>
          </a:p>
          <a:p>
            <a:r>
              <a:rPr lang="en-US" dirty="0"/>
              <a:t>I still look forward to improving it with AI techniques to identify things like .45S&amp;W as I mentioned at my Beyond Words talk pictured here at the University of Cambridge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20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75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399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R&amp;D but:</a:t>
            </a:r>
            <a:br>
              <a:rPr lang="en-US" dirty="0"/>
            </a:br>
            <a:r>
              <a:rPr lang="en-US" dirty="0"/>
              <a:t>SIMD doesn’t always work</a:t>
            </a:r>
            <a:br>
              <a:rPr lang="en-US" dirty="0"/>
            </a:br>
            <a:r>
              <a:rPr lang="en-US" dirty="0"/>
              <a:t>10 times slower!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74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Waste of time: attacker can do that without breaking a sweat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667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Waste of time: attacker can do that without breaking a sweat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530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annoyingly start counting at 1, meaning HKDF SHA256 falls just short of filling up one 4kB page of RAM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522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88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smart data diode lol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323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scrypts</a:t>
            </a:r>
            <a:r>
              <a:rPr lang="en-US" dirty="0"/>
              <a:t> first calls one big PBKDF2: that’s great we can get that natively executed, in // even!</a:t>
            </a:r>
          </a:p>
          <a:p>
            <a:r>
              <a:rPr lang="en-US" dirty="0"/>
              <a:t>But then </a:t>
            </a:r>
            <a:r>
              <a:rPr lang="en-US" dirty="0" err="1"/>
              <a:t>ROMix</a:t>
            </a:r>
            <a:r>
              <a:rPr lang="en-US" dirty="0"/>
              <a:t> hashes one by 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376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...XOR, AES, </a:t>
            </a:r>
            <a:r>
              <a:rPr lang="en-US" dirty="0" err="1"/>
              <a:t>BlaMka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06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just got an even better NN called Zoe, and she’s awesome!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810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2014 CAESAR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979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</a:t>
            </a:r>
            <a:r>
              <a:rPr lang="en-US"/>
              <a:t>actual pebbles, not</a:t>
            </a:r>
            <a:br>
              <a:rPr lang="en-US"/>
            </a:br>
            <a:r>
              <a:rPr lang="en-US"/>
              <a:t>Cumulative Pebbling Complexity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649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out of the bag</a:t>
            </a:r>
          </a:p>
          <a:p>
            <a:r>
              <a:rPr lang="en-US" dirty="0"/>
              <a:t>jumped the gun</a:t>
            </a:r>
          </a:p>
          <a:p>
            <a:r>
              <a:rPr lang="en-US" dirty="0"/>
              <a:t>forced my hand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411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099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COPACOBANA, RIVYERA, DES </a:t>
            </a:r>
            <a:r>
              <a:rPr lang="en-US" dirty="0" err="1"/>
              <a:t>bruteforcing</a:t>
            </a:r>
            <a:r>
              <a:rPr lang="en-US" dirty="0"/>
              <a:t> record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17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I work for D14, an awesome company who takes security as seriously as possible, going as far as designing its own phones and gateways from the hardware up!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92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Assurance</a:t>
            </a:r>
          </a:p>
          <a:p>
            <a:r>
              <a:rPr lang="en-US" dirty="0"/>
              <a:t>Software Assurance</a:t>
            </a:r>
          </a:p>
          <a:p>
            <a:r>
              <a:rPr lang="en-US" dirty="0"/>
              <a:t>Supply Chain Risk Management</a:t>
            </a:r>
          </a:p>
          <a:p>
            <a:r>
              <a:rPr lang="en-US" dirty="0"/>
              <a:t>LA: UEFI-SB, TPM-TB aka SB aka MB, SRTM, DRTM (TBOOT), Intel Software Guard Extensions (SGX), Linux-IMA…</a:t>
            </a:r>
          </a:p>
          <a:p>
            <a:r>
              <a:rPr lang="en-US" dirty="0"/>
              <a:t>RA: IPsec</a:t>
            </a:r>
          </a:p>
          <a:p>
            <a:r>
              <a:rPr lang="en-US" dirty="0"/>
              <a:t>MA: </a:t>
            </a:r>
            <a:r>
              <a:rPr lang="en-US" dirty="0" err="1"/>
              <a:t>mTLS</a:t>
            </a:r>
            <a:r>
              <a:rPr lang="en-US" dirty="0"/>
              <a:t> 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40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 thinks he has a very strong password with 13 uppercase, lowercase, digits and special chars</a:t>
            </a:r>
          </a:p>
          <a:p>
            <a:r>
              <a:rPr lang="en-US" dirty="0"/>
              <a:t>So he uses the same one everywhere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37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10k iterations in JS? Only slows down the GPU to a million attempts per second</a:t>
            </a:r>
          </a:p>
          <a:p>
            <a:r>
              <a:rPr lang="en-US" dirty="0"/>
              <a:t>Attackers often have millions of hashes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28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CHBS is such a long password</a:t>
            </a:r>
          </a:p>
          <a:p>
            <a:r>
              <a:rPr lang="en-US" dirty="0"/>
              <a:t>Even my hands get distracted by the horse and type stable instead.</a:t>
            </a:r>
          </a:p>
          <a:p>
            <a:r>
              <a:rPr lang="en-US" dirty="0"/>
              <a:t>What if you’re unstable and jump horse bears beets Battlestar Galactica?</a:t>
            </a:r>
          </a:p>
          <a:p>
            <a:r>
              <a:rPr lang="en-US" dirty="0"/>
              <a:t>What if you’re listening to Metallica?</a:t>
            </a:r>
          </a:p>
          <a:p>
            <a:r>
              <a:rPr lang="en-US" dirty="0"/>
              <a:t>What about more distracting music like Beach Boys and Aqua?</a:t>
            </a:r>
          </a:p>
          <a:p>
            <a:r>
              <a:rPr lang="en-US" dirty="0"/>
              <a:t>What if you’re descending into madness and mathematics?</a:t>
            </a:r>
          </a:p>
          <a:p>
            <a:r>
              <a:rPr lang="en-US" dirty="0"/>
              <a:t>Using a correct horse banana for scale we can see that we should truncate at 14 characters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40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might get too many calls</a:t>
            </a:r>
          </a:p>
          <a:p>
            <a:r>
              <a:rPr lang="en-US" dirty="0"/>
              <a:t>Letter by letter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69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ED-7002-473D-ADFB-331A01D5B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41639-6624-4707-B196-59029B183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CB008-854E-4D49-82FB-23C2B51D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2BDBF-9CBB-477A-A0A2-B62993BD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0A629-8C46-4288-9CBA-B23CFB79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8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35E2-312E-4D9F-A6F1-9B37B634F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4726C4-51DF-477E-BE54-6A8A1CBCE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BB76E-A5E2-443F-BD40-AA161BCA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ADAB-7FBC-43BD-9320-C1863546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AD9D3-4DFD-4588-B398-751CD535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442CD0-5762-4149-99EF-3003F1433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82586-2D65-48B8-B168-D0C65100D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39C88-C3DD-4E0B-B4DF-A2D5F67D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2CF17-8D2F-4889-8C10-6F5F968C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48068-E10B-4CF4-A250-7E5A1660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03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235" y="1695520"/>
            <a:ext cx="7633252" cy="2690880"/>
          </a:xfrm>
        </p:spPr>
        <p:txBody>
          <a:bodyPr vert="horz" anchor="ctr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Mina" charset="0"/>
                <a:ea typeface="Mina" charset="0"/>
                <a:cs typeface="Mi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431176" y="4810642"/>
            <a:ext cx="7632547" cy="423794"/>
          </a:xfrm>
        </p:spPr>
        <p:txBody>
          <a:bodyPr anchor="t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na" charset="0"/>
                <a:ea typeface="Mina" charset="0"/>
                <a:cs typeface="Mina" charset="0"/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1431177" y="5234436"/>
            <a:ext cx="7632546" cy="424242"/>
          </a:xfrm>
        </p:spPr>
        <p:txBody>
          <a:bodyPr anchor="ctr">
            <a:normAutofit/>
          </a:bodyPr>
          <a:lstStyle>
            <a:lvl1pPr algn="l">
              <a:defRPr sz="1800">
                <a:solidFill>
                  <a:schemeClr val="bg1">
                    <a:lumMod val="65000"/>
                  </a:schemeClr>
                </a:solidFill>
                <a:latin typeface="Mina" charset="0"/>
                <a:ea typeface="Mina" charset="0"/>
                <a:cs typeface="Mina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7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EB36-1BD9-4660-B34C-D7A62111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22058-D51D-4BB8-BD2D-3ED33D8E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0B03-79C4-49E1-BE66-BAD10187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6207C-4664-462B-9E6D-A98C1133F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D2737-F6EF-4765-A78B-11F4A982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6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5FD5-C15E-485B-BEC5-7177F7DD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C33E8-586D-4038-8DBB-29D83694B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14780-4E62-4106-B3A8-14CE9582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BBED2-2B42-450D-B9A4-E27C4D75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8FF2E-D345-4BD4-B73A-11F274D4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44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F0B6-500C-47F9-A331-58D71495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AADEC-1984-4D41-B227-DD816DC95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D8174-A036-4D9C-B708-C599A25EE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FEF5E-F7C2-432D-90F7-78B7AAF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3C51E-8212-4641-9251-779FF71B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CFFBC-3067-44BE-A89E-DAA157CE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63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743A-3065-4502-B22D-820E5E0A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DBC48-4817-495F-8F91-AD9A3B568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CC682-5237-4A7F-B394-BCF898CF6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C1076-C0FB-48CE-8F89-7185E2E9B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7CB36-3FA6-4449-B009-588A58FFC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305C8D-CEC4-4A1C-90E5-7D8BB4B1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4B98D-64B8-4D5C-9D3E-1EE4A4AC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1ED2F-4AB3-4280-9F8A-5F5257A6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9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4C79-2150-4F29-AF5A-1604C5A3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622CA-8281-47E2-9685-FA1473884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D0438-A25A-4BD9-BF1B-AA7D9BB0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14751-CADF-4FE6-8C2C-06DF147A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82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B4D7E-2BA7-43D9-9FB5-C1E6620F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35CC8-8DBF-4FE9-885D-E761C91E9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C54E2-3E2B-44D6-8C39-55403354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9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40F2-D6B9-467E-93F8-D5ECE8CC4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58BC-715A-4695-B9EF-D0FA7B2BA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E9C26-8035-4BFE-BF10-FC88EB2B8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2FC5B-3738-4A30-AF37-32522CA3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CDC63-9A71-4770-BAE7-C853A5F78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FFCE6-CCE0-424C-B981-77B44BC7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41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7A8E-91F7-4AA3-98C2-13E07ACA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510817-69AE-49B8-B56A-2B76A6BC5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59128-FC90-4411-8B07-B90841858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FBF7-0E01-4751-89DC-0A554CBA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563B9-7466-4747-8C8E-228154B2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37CD8-AFFD-4753-AE44-0F11E8B5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56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7E7F13-6F1D-4574-B9B8-F373AEF9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E9A88-E976-42DD-AF4C-0120602F0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C6BD-BA16-41FC-869A-9296B0BB4A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122DA-016E-48C9-B0C6-B47B06BF91F2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166DF-413B-4288-92A7-537D8BDD2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E0833-4444-4F03-9BDA-330917A45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hyperlink" Target="https://ophcrack.sourceforge.io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mediasite.ntnu.no/Mediasite/Play/db5258ede8f94e69ad763fbe30f105a71d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ssword-hashing.net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PHCx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Sébastien Raveau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Hashcat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50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F47C65-D53A-4160-8C22-C880C98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FPGA: VHDL, Verilog…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F726B5-9FBA-4B55-A496-2300D51B4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4" r="5777"/>
          <a:stretch/>
        </p:blipFill>
        <p:spPr>
          <a:xfrm>
            <a:off x="838200" y="1828800"/>
            <a:ext cx="5184648" cy="4352544"/>
          </a:xfr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62F910-A6CC-4AF3-9BFE-282C5AD00D0A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5000"/>
          <a:stretch/>
        </p:blipFill>
        <p:spPr>
          <a:xfrm>
            <a:off x="6172200" y="1828800"/>
            <a:ext cx="5184648" cy="4352544"/>
          </a:xfrm>
        </p:spPr>
      </p:pic>
    </p:spTree>
    <p:extLst>
      <p:ext uri="{BB962C8B-B14F-4D97-AF65-F5344CB8AC3E}">
        <p14:creationId xmlns:p14="http://schemas.microsoft.com/office/powerpoint/2010/main" val="246727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F47C65-D53A-4160-8C22-C880C98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CPU: ASM, C…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143E5-DF36-44E8-8173-A3C7135C0A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3" t="12182" r="22824" b="1274"/>
          <a:stretch/>
        </p:blipFill>
        <p:spPr>
          <a:xfrm>
            <a:off x="838200" y="1828800"/>
            <a:ext cx="5184648" cy="4352544"/>
          </a:xfr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E256137-ED14-4CC5-9815-C7EE0E4E7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" r="736"/>
          <a:stretch/>
        </p:blipFill>
        <p:spPr>
          <a:xfrm>
            <a:off x="6172200" y="1828800"/>
            <a:ext cx="5669280" cy="4352544"/>
          </a:xfrm>
        </p:spPr>
      </p:pic>
    </p:spTree>
    <p:extLst>
      <p:ext uri="{BB962C8B-B14F-4D97-AF65-F5344CB8AC3E}">
        <p14:creationId xmlns:p14="http://schemas.microsoft.com/office/powerpoint/2010/main" val="122579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F47C65-D53A-4160-8C22-C880C98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GPU: CUDA, OpenCL… </a:t>
            </a:r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6479C4D-C22E-449D-924A-09734AF737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" r="672"/>
          <a:stretch/>
        </p:blipFill>
        <p:spPr>
          <a:xfrm>
            <a:off x="838200" y="1828800"/>
            <a:ext cx="5184648" cy="4352544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9622A6-E89C-402B-93D7-76FE813E9D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6" r="11370"/>
          <a:stretch/>
        </p:blipFill>
        <p:spPr>
          <a:xfrm>
            <a:off x="6172200" y="1828800"/>
            <a:ext cx="5486400" cy="4352544"/>
          </a:xfrm>
        </p:spPr>
      </p:pic>
    </p:spTree>
    <p:extLst>
      <p:ext uri="{BB962C8B-B14F-4D97-AF65-F5344CB8AC3E}">
        <p14:creationId xmlns:p14="http://schemas.microsoft.com/office/powerpoint/2010/main" val="134505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A694-AE1A-45D4-B460-01F18494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Bytecode: Java, WASM…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2080F6-ADCD-4452-9E86-BFED4CBC30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828800"/>
            <a:ext cx="5810871" cy="435254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615B67-82A2-46CC-92C8-5300436F6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7" r="17680"/>
          <a:stretch/>
        </p:blipFill>
        <p:spPr>
          <a:xfrm>
            <a:off x="6172200" y="1828800"/>
            <a:ext cx="5184648" cy="4352544"/>
          </a:xfrm>
        </p:spPr>
      </p:pic>
    </p:spTree>
    <p:extLst>
      <p:ext uri="{BB962C8B-B14F-4D97-AF65-F5344CB8AC3E}">
        <p14:creationId xmlns:p14="http://schemas.microsoft.com/office/powerpoint/2010/main" val="249161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37F5-4DC9-4006-8855-8C0BAD51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Script: ECMAScript, TypeScript…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77CE94-C519-434F-B692-94C968E9DC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r="736"/>
          <a:stretch/>
        </p:blipFill>
        <p:spPr>
          <a:xfrm>
            <a:off x="365760" y="1828800"/>
            <a:ext cx="5669280" cy="4352544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7D90DB-8115-4BFA-A9D0-2DB1DE017D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1" r="1136"/>
          <a:stretch/>
        </p:blipFill>
        <p:spPr>
          <a:xfrm>
            <a:off x="6172200" y="1828800"/>
            <a:ext cx="5184648" cy="4352544"/>
          </a:xfrm>
        </p:spPr>
      </p:pic>
    </p:spTree>
    <p:extLst>
      <p:ext uri="{BB962C8B-B14F-4D97-AF65-F5344CB8AC3E}">
        <p14:creationId xmlns:p14="http://schemas.microsoft.com/office/powerpoint/2010/main" val="10855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198A-0223-4B0E-B13D-1205992B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SHA-256 very rough orders of magnitude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89F92-F605-4B56-AB46-34B61E713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8293" y="1825625"/>
            <a:ext cx="773541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B6C72-391B-489C-B731-5625D2323463}"/>
              </a:ext>
            </a:extLst>
          </p:cNvPr>
          <p:cNvSpPr txBox="1"/>
          <p:nvPr/>
        </p:nvSpPr>
        <p:spPr>
          <a:xfrm>
            <a:off x="1295772" y="2420046"/>
            <a:ext cx="1771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JS: 10^4</a:t>
            </a:r>
            <a:br>
              <a:rPr lang="en-US" dirty="0"/>
            </a:br>
            <a:r>
              <a:rPr lang="en-US" dirty="0"/>
              <a:t>WASM: 10^5</a:t>
            </a:r>
            <a:br>
              <a:rPr lang="en-US" dirty="0"/>
            </a:br>
            <a:r>
              <a:rPr lang="en-US" dirty="0"/>
              <a:t>CPU: 10^7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09A50-71AA-44F2-8B40-F9E3EDA99849}"/>
              </a:ext>
            </a:extLst>
          </p:cNvPr>
          <p:cNvSpPr txBox="1"/>
          <p:nvPr/>
        </p:nvSpPr>
        <p:spPr>
          <a:xfrm>
            <a:off x="8522969" y="1876750"/>
            <a:ext cx="1771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10^10: GPU</a:t>
            </a:r>
            <a:br>
              <a:rPr lang="en-US" dirty="0"/>
            </a:br>
            <a:r>
              <a:rPr lang="en-US" dirty="0"/>
              <a:t>10^11: FPGA</a:t>
            </a:r>
            <a:br>
              <a:rPr lang="en-US" dirty="0"/>
            </a:br>
            <a:r>
              <a:rPr lang="en-US" dirty="0"/>
              <a:t>10^14: ASIC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EB573-C31C-4B26-886D-79B06F632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45184" y="5584032"/>
            <a:ext cx="1122467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61FA-F834-4D34-AF39-47769328F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1289" y="4173372"/>
            <a:ext cx="1122467" cy="1097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C3C41-8842-417F-935B-764968EC5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273257" y="5214620"/>
            <a:ext cx="1122467" cy="1097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778627-9A76-4169-88B8-BFAEF794B788}"/>
              </a:ext>
            </a:extLst>
          </p:cNvPr>
          <p:cNvSpPr txBox="1"/>
          <p:nvPr/>
        </p:nvSpPr>
        <p:spPr>
          <a:xfrm>
            <a:off x="5879385" y="417337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MHF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234E7-03B5-4482-9252-84F32EC7D72C}"/>
              </a:ext>
            </a:extLst>
          </p:cNvPr>
          <p:cNvSpPr txBox="1"/>
          <p:nvPr/>
        </p:nvSpPr>
        <p:spPr>
          <a:xfrm>
            <a:off x="6634941" y="594152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BHF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D692C-4FDE-49DA-B445-4D185A755CC5}"/>
              </a:ext>
            </a:extLst>
          </p:cNvPr>
          <p:cNvSpPr txBox="1"/>
          <p:nvPr/>
        </p:nvSpPr>
        <p:spPr>
          <a:xfrm>
            <a:off x="9567651" y="6308209"/>
            <a:ext cx="218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!SIMT, !small, !fixed?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EFF96-0B67-4A83-9C12-F8F901947466}"/>
              </a:ext>
            </a:extLst>
          </p:cNvPr>
          <p:cNvSpPr/>
          <p:nvPr/>
        </p:nvSpPr>
        <p:spPr>
          <a:xfrm>
            <a:off x="1724439" y="3031435"/>
            <a:ext cx="228600" cy="228600"/>
          </a:xfrm>
          <a:prstGeom prst="rect">
            <a:avLst/>
          </a:prstGeom>
          <a:blipFill dpi="0" rotWithShape="1"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D028CE-7F3B-4F13-AAF2-D6E69B079266}"/>
              </a:ext>
            </a:extLst>
          </p:cNvPr>
          <p:cNvSpPr/>
          <p:nvPr/>
        </p:nvSpPr>
        <p:spPr>
          <a:xfrm>
            <a:off x="9746227" y="1941067"/>
            <a:ext cx="228600" cy="228600"/>
          </a:xfrm>
          <a:prstGeom prst="rect">
            <a:avLst/>
          </a:prstGeom>
          <a:blipFill dpi="0" rotWithShape="1"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1371EE-6BDB-4FB9-B52C-0010C7ACBE66}"/>
              </a:ext>
            </a:extLst>
          </p:cNvPr>
          <p:cNvSpPr/>
          <p:nvPr/>
        </p:nvSpPr>
        <p:spPr>
          <a:xfrm>
            <a:off x="9849407" y="2224115"/>
            <a:ext cx="228600" cy="228600"/>
          </a:xfrm>
          <a:prstGeom prst="rect">
            <a:avLst/>
          </a:prstGeom>
          <a:blipFill dpi="0" rotWithShape="1"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252FE5-6AFC-4235-832F-31CFC8EEA86A}"/>
              </a:ext>
            </a:extLst>
          </p:cNvPr>
          <p:cNvSpPr/>
          <p:nvPr/>
        </p:nvSpPr>
        <p:spPr>
          <a:xfrm>
            <a:off x="9767287" y="2503840"/>
            <a:ext cx="228600" cy="228600"/>
          </a:xfrm>
          <a:prstGeom prst="rect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32D18-8758-48F1-AEE1-A894305619A6}"/>
              </a:ext>
            </a:extLst>
          </p:cNvPr>
          <p:cNvSpPr/>
          <p:nvPr/>
        </p:nvSpPr>
        <p:spPr>
          <a:xfrm>
            <a:off x="1394084" y="3031435"/>
            <a:ext cx="228600" cy="228600"/>
          </a:xfrm>
          <a:prstGeom prst="rect">
            <a:avLst/>
          </a:pr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8EC049-5730-44A9-8CA5-46F87C2C884F}"/>
              </a:ext>
            </a:extLst>
          </p:cNvPr>
          <p:cNvSpPr/>
          <p:nvPr/>
        </p:nvSpPr>
        <p:spPr>
          <a:xfrm>
            <a:off x="10124661" y="2224115"/>
            <a:ext cx="228600" cy="228600"/>
          </a:xfrm>
          <a:prstGeom prst="rect">
            <a:avLst/>
          </a:prstGeom>
          <a:blipFill dpi="0" rotWithShape="1"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332D84-A42C-43E2-8605-CBF874A51185}"/>
              </a:ext>
            </a:extLst>
          </p:cNvPr>
          <p:cNvSpPr/>
          <p:nvPr/>
        </p:nvSpPr>
        <p:spPr>
          <a:xfrm>
            <a:off x="10031759" y="2503840"/>
            <a:ext cx="228600" cy="228600"/>
          </a:xfrm>
          <a:prstGeom prst="rect">
            <a:avLst/>
          </a:pr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FCDED-F283-4153-8A93-456A73809F6B}"/>
              </a:ext>
            </a:extLst>
          </p:cNvPr>
          <p:cNvSpPr/>
          <p:nvPr/>
        </p:nvSpPr>
        <p:spPr>
          <a:xfrm>
            <a:off x="10016259" y="1944895"/>
            <a:ext cx="228600" cy="228600"/>
          </a:xfrm>
          <a:prstGeom prst="rect">
            <a:avLst/>
          </a:prstGeom>
          <a:blipFill dpi="0"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63C1E-36A6-4172-9D81-B725BE207484}"/>
              </a:ext>
            </a:extLst>
          </p:cNvPr>
          <p:cNvSpPr/>
          <p:nvPr/>
        </p:nvSpPr>
        <p:spPr>
          <a:xfrm>
            <a:off x="1067172" y="3031435"/>
            <a:ext cx="228600" cy="228600"/>
          </a:xfrm>
          <a:prstGeom prst="rect">
            <a:avLst/>
          </a:prstGeom>
          <a:blipFill dpi="0"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9D0789-FE2F-4745-A787-B89BE211A245}"/>
              </a:ext>
            </a:extLst>
          </p:cNvPr>
          <p:cNvSpPr/>
          <p:nvPr/>
        </p:nvSpPr>
        <p:spPr>
          <a:xfrm>
            <a:off x="1495839" y="2755415"/>
            <a:ext cx="228600" cy="228600"/>
          </a:xfrm>
          <a:prstGeom prst="rect">
            <a:avLst/>
          </a:prstGeom>
          <a:blipFill dpi="0" rotWithShape="1">
            <a:blip r:embed="rId9">
              <a:alphaModFix amt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3F6BFB-35B8-46AF-9A72-EAE8E0213926}"/>
              </a:ext>
            </a:extLst>
          </p:cNvPr>
          <p:cNvSpPr/>
          <p:nvPr/>
        </p:nvSpPr>
        <p:spPr>
          <a:xfrm>
            <a:off x="1948409" y="2486656"/>
            <a:ext cx="228600" cy="228600"/>
          </a:xfrm>
          <a:prstGeom prst="rect">
            <a:avLst/>
          </a:prstGeom>
          <a:blipFill dpi="0" rotWithShape="1"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94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 animBg="1"/>
      <p:bldP spid="24" grpId="0" animBg="1"/>
      <p:bldP spid="25" grpId="0" animBg="1"/>
      <p:bldP spid="26" grpId="0" animBg="1"/>
      <p:bldP spid="23" grpId="0" animBg="1"/>
      <p:bldP spid="28" grpId="0" animBg="1"/>
      <p:bldP spid="29" grpId="0" animBg="1"/>
      <p:bldP spid="30" grpId="0" animBg="1"/>
      <p:bldP spid="27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B8095C-B052-4A8D-A300-11A9C88D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the most of what we have?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D19C74-479A-4465-9378-A1F6BF0D0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A7E2-D587-4EAD-919F-4C3E94ECE9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Quite a bit of untapped power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AEA6A8-C160-40CD-8EFC-30F386847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4B9290-CE88-462F-8463-6194BC0C0E8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Outnumbered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0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6AB4A6-98B7-4E8E-9345-8E4C541A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Idea #-2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8A9362-F00E-4429-8A05-1BEDF0CB3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password: </a:t>
            </a:r>
            <a:r>
              <a:rPr lang="en-US" dirty="0" err="1"/>
              <a:t>CorrectHorseBatteryStaple</a:t>
            </a:r>
            <a:endParaRPr lang="en-US" dirty="0"/>
          </a:p>
          <a:p>
            <a:pPr lvl="1"/>
            <a:r>
              <a:rPr lang="en-US" dirty="0" err="1"/>
              <a:t>CorrectHorseBatterySta</a:t>
            </a:r>
            <a:r>
              <a:rPr lang="en-US" i="1" dirty="0" err="1"/>
              <a:t>ble</a:t>
            </a:r>
            <a:endParaRPr lang="en-US" i="1" dirty="0"/>
          </a:p>
          <a:p>
            <a:pPr lvl="1"/>
            <a:r>
              <a:rPr lang="en-US" dirty="0" err="1"/>
              <a:t>CorrectHorseBatt</a:t>
            </a:r>
            <a:r>
              <a:rPr lang="en-US" i="1" dirty="0" err="1"/>
              <a:t>lestarGalactica</a:t>
            </a:r>
            <a:endParaRPr lang="en-US" i="1" dirty="0"/>
          </a:p>
          <a:p>
            <a:pPr lvl="1"/>
            <a:r>
              <a:rPr lang="en-US" dirty="0" err="1"/>
              <a:t>CorrectHorseBattery</a:t>
            </a:r>
            <a:r>
              <a:rPr lang="en-US" i="1" dirty="0" err="1"/>
              <a:t>IsHereToStay</a:t>
            </a:r>
            <a:endParaRPr lang="en-US" i="1" dirty="0"/>
          </a:p>
          <a:p>
            <a:pPr lvl="1"/>
            <a:r>
              <a:rPr lang="en-US" dirty="0" err="1"/>
              <a:t>CorrectHorseBa</a:t>
            </a:r>
            <a:r>
              <a:rPr lang="en-US" i="1" dirty="0" err="1"/>
              <a:t>BaBaBaBarbaraAnn</a:t>
            </a:r>
            <a:endParaRPr lang="en-US" i="1" dirty="0"/>
          </a:p>
          <a:p>
            <a:pPr lvl="1"/>
            <a:r>
              <a:rPr lang="en-US" dirty="0" err="1"/>
              <a:t>CorrectHorseBa</a:t>
            </a:r>
            <a:r>
              <a:rPr lang="en-US" i="1" dirty="0" err="1"/>
              <a:t>rbieGirlInABarbieWorld</a:t>
            </a:r>
            <a:endParaRPr lang="en-US" i="1" dirty="0"/>
          </a:p>
          <a:p>
            <a:pPr lvl="1"/>
            <a:r>
              <a:rPr lang="en-US" dirty="0" err="1"/>
              <a:t>CorrectHorseBa</a:t>
            </a:r>
            <a:r>
              <a:rPr lang="en-US" i="1" dirty="0" err="1"/>
              <a:t>hahahahahahhahaah</a:t>
            </a:r>
            <a:endParaRPr lang="en-US" i="1" dirty="0"/>
          </a:p>
          <a:p>
            <a:pPr lvl="1"/>
            <a:r>
              <a:rPr lang="en-US" dirty="0" err="1"/>
              <a:t>CorrectHorseBa</a:t>
            </a:r>
            <a:r>
              <a:rPr lang="en-US" i="1" dirty="0" err="1"/>
              <a:t>nachTarskiBanachTarski</a:t>
            </a:r>
            <a:endParaRPr lang="en-US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880EBB-5D6B-4481-93E1-272407C68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18646" r="11653" b="-2267"/>
          <a:stretch/>
        </p:blipFill>
        <p:spPr>
          <a:xfrm>
            <a:off x="1550893" y="5078805"/>
            <a:ext cx="2039471" cy="1651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9088E7-9678-42BD-B469-71A288DFD7B8}"/>
                  </a:ext>
                </a:extLst>
              </p14:cNvPr>
              <p14:cNvContentPartPr/>
              <p14:nvPr/>
            </p14:nvContentPartPr>
            <p14:xfrm>
              <a:off x="1624479" y="3757558"/>
              <a:ext cx="360" cy="1524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9088E7-9678-42BD-B469-71A288DFD7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6479" y="3649918"/>
                <a:ext cx="36000" cy="17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6614D7-32E2-4DC3-B2E6-34D1B1D4862F}"/>
                  </a:ext>
                </a:extLst>
              </p14:cNvPr>
              <p14:cNvContentPartPr/>
              <p14:nvPr/>
            </p14:nvContentPartPr>
            <p14:xfrm>
              <a:off x="3553719" y="3761878"/>
              <a:ext cx="360" cy="1542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6614D7-32E2-4DC3-B2E6-34D1B1D486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5719" y="3654238"/>
                <a:ext cx="36000" cy="17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1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33A9-BB2D-4556-AE02-EEAB5795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#-2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EF4B-E1CB-4516-BD7C-0555E62C6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password: </a:t>
            </a:r>
            <a:r>
              <a:rPr lang="en-US" dirty="0" err="1"/>
              <a:t>CorrectHorseBatteryStaple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the first 14 characters only: </a:t>
            </a:r>
            <a:r>
              <a:rPr lang="en-US" dirty="0" err="1"/>
              <a:t>CorrectHorseBa</a:t>
            </a:r>
            <a:endParaRPr lang="en-US" dirty="0"/>
          </a:p>
          <a:p>
            <a:pPr lvl="1"/>
            <a:r>
              <a:rPr lang="en-US" dirty="0" err="1"/>
              <a:t>Correcthorseba</a:t>
            </a:r>
            <a:endParaRPr lang="en-US" dirty="0"/>
          </a:p>
          <a:p>
            <a:pPr lvl="1"/>
            <a:r>
              <a:rPr lang="en-US" dirty="0" err="1"/>
              <a:t>CaSe</a:t>
            </a:r>
            <a:r>
              <a:rPr lang="en-US" dirty="0"/>
              <a:t> </a:t>
            </a:r>
            <a:r>
              <a:rPr lang="en-US" dirty="0" err="1"/>
              <a:t>SeNsItIvItY</a:t>
            </a:r>
            <a:r>
              <a:rPr lang="en-US" dirty="0"/>
              <a:t> </a:t>
            </a:r>
            <a:r>
              <a:rPr lang="en-US" dirty="0" err="1"/>
              <a:t>iS</a:t>
            </a:r>
            <a:r>
              <a:rPr lang="en-US" dirty="0"/>
              <a:t> </a:t>
            </a:r>
            <a:r>
              <a:rPr lang="en-US" dirty="0" err="1"/>
              <a:t>hArD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WHAT IS THE SHIFT KEY FOR?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6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33A9-BB2D-4556-AE02-EEAB5795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#-2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EF4B-E1CB-4516-BD7C-0555E62C6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password: </a:t>
            </a:r>
            <a:r>
              <a:rPr lang="en-US" dirty="0" err="1"/>
              <a:t>CorrectHorseBatteryStaple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the first 14 characters only: </a:t>
            </a:r>
            <a:r>
              <a:rPr lang="en-US" dirty="0" err="1"/>
              <a:t>CorrectHorseBa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Uppercase everything: CORRECTHORSEBA</a:t>
            </a:r>
          </a:p>
          <a:p>
            <a:pPr lvl="1"/>
            <a:r>
              <a:rPr lang="en-US" dirty="0"/>
              <a:t>Still a lot to remember</a:t>
            </a:r>
          </a:p>
          <a:p>
            <a:pPr lvl="1"/>
            <a:r>
              <a:rPr lang="en-US" dirty="0"/>
              <a:t>Could it be recovered like in the movies?</a:t>
            </a:r>
          </a:p>
          <a:p>
            <a:pPr lvl="1"/>
            <a:r>
              <a:rPr lang="en-US" dirty="0"/>
              <a:t>Probably 50% correct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7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06F-34C2-4324-AEC3-D5AFA66C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B819A3-B5BF-415E-A442-D47310AF6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7919" y="1825625"/>
            <a:ext cx="4696161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04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33A9-BB2D-4556-AE02-EEAB5795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#-2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EF4B-E1CB-4516-BD7C-0555E62C6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password: </a:t>
            </a:r>
            <a:r>
              <a:rPr lang="en-US" dirty="0" err="1"/>
              <a:t>CorrectHorseBatteryStaple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the first 14 characters only: </a:t>
            </a:r>
            <a:r>
              <a:rPr lang="en-US" dirty="0" err="1"/>
              <a:t>CorrectHorseBa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Uppercase everything: CORRECTHORSEBA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</a:t>
            </a:r>
            <a:r>
              <a:rPr lang="en-GB" dirty="0"/>
              <a:t> And Conquer: CORRECT + HORSEBA</a:t>
            </a:r>
          </a:p>
          <a:p>
            <a:pPr lvl="1"/>
            <a:r>
              <a:rPr lang="en-US" dirty="0"/>
              <a:t>Each half is 56 bits, perfect for fine aged Data Encryption Standard</a:t>
            </a:r>
          </a:p>
          <a:p>
            <a:pPr lvl="1"/>
            <a:r>
              <a:rPr lang="en-US" dirty="0"/>
              <a:t>But what to encrypt?</a:t>
            </a:r>
          </a:p>
          <a:p>
            <a:pPr lvl="1"/>
            <a:r>
              <a:rPr lang="en-US" dirty="0"/>
              <a:t>Block chaining sounds hard</a:t>
            </a:r>
          </a:p>
          <a:p>
            <a:pPr lvl="1"/>
            <a:r>
              <a:rPr lang="en-US" dirty="0"/>
              <a:t>Block padding sounds hard</a:t>
            </a:r>
          </a:p>
          <a:p>
            <a:pPr lvl="1"/>
            <a:r>
              <a:rPr lang="en-US" dirty="0"/>
              <a:t>Let’s Encrypt a string constant measuring exactly one block </a:t>
            </a:r>
          </a:p>
        </p:txBody>
      </p:sp>
    </p:spTree>
    <p:extLst>
      <p:ext uri="{BB962C8B-B14F-4D97-AF65-F5344CB8AC3E}">
        <p14:creationId xmlns:p14="http://schemas.microsoft.com/office/powerpoint/2010/main" val="19149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33A9-BB2D-4556-AE02-EEAB5795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#-2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EF4B-E1CB-4516-BD7C-0555E62C6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password: </a:t>
            </a:r>
            <a:r>
              <a:rPr lang="en-US" dirty="0" err="1"/>
              <a:t>CorrectHorseBatteryStaple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the first 14 characters only: </a:t>
            </a:r>
            <a:r>
              <a:rPr lang="en-US" dirty="0" err="1"/>
              <a:t>CorrectHorseBa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Uppercase everything: CORRECTHORSEBA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</a:t>
            </a:r>
            <a:r>
              <a:rPr lang="en-GB" dirty="0"/>
              <a:t> And Conquer: CORRECT independent from HORSEBA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Store DES[CORRECT](KGS!@#$%) and DES[HORSEBA](KGS!@#$%)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A285D5-90E4-49E3-B6A2-61B1C513DD7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065796" y="5276963"/>
            <a:ext cx="2274119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71FE7D-D138-41F8-A0A7-539F3841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55036" y="5276963"/>
            <a:ext cx="1431359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33959-B6A2-4B75-A775-6000F634498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92156" y="5276963"/>
            <a:ext cx="119412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22284-88BA-420E-9285-A9C01685B1C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92396" y="5276963"/>
            <a:ext cx="119412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980A3-6837-40A8-BA01-11EAC83FCC4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186516" y="5276963"/>
            <a:ext cx="241236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EAC8C2-E30F-4FAD-BD17-B0732C6E49E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9598876" y="5276963"/>
            <a:ext cx="1194120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4EFB-550F-43A4-9223-A59C4783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thing of the past?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A16C0C-64A7-44C8-BEFB-2428B23E52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09214" y="1650132"/>
            <a:ext cx="3884153" cy="43513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BED05C-21CE-4BB4-968C-517D5CCA9B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0081" y="1650134"/>
            <a:ext cx="3577766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B9B9E1-2DC0-49D0-BAFE-F89309A3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328" y="1650133"/>
            <a:ext cx="372507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6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EA98C-9007-4B60-B780-BE4D8DBF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7BEF6-8891-45E2-BC20-EB6F86E7E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Mere GBs of rainbow tables</a:t>
            </a:r>
          </a:p>
          <a:p>
            <a:pPr lvl="1"/>
            <a:r>
              <a:rPr lang="en-US" dirty="0"/>
              <a:t>True story with JMP circa 2007</a:t>
            </a:r>
          </a:p>
          <a:p>
            <a:r>
              <a:rPr lang="en-US" dirty="0"/>
              <a:t>Minutes if not seconds for attackers with cluster of GPUs/FPGAs</a:t>
            </a:r>
          </a:p>
          <a:p>
            <a:pPr lvl="1"/>
            <a:r>
              <a:rPr lang="en-US" dirty="0"/>
              <a:t>No need for these rainbow tables anymore</a:t>
            </a:r>
          </a:p>
          <a:p>
            <a:r>
              <a:rPr lang="en-US" dirty="0"/>
              <a:t>Less than 15 minutes for a 2021 gaming 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30A71-C13A-4F27-8E7A-505D5E062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29" y="889425"/>
            <a:ext cx="6528036" cy="1737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C366D-1A60-4531-9C64-A68EE5607906}"/>
              </a:ext>
            </a:extLst>
          </p:cNvPr>
          <p:cNvSpPr txBox="1"/>
          <p:nvPr/>
        </p:nvSpPr>
        <p:spPr>
          <a:xfrm>
            <a:off x="6717034" y="520093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Source: </a:t>
            </a:r>
            <a:r>
              <a:rPr lang="en-GB" i="1" dirty="0">
                <a:hlinkClick r:id="rId4"/>
              </a:rPr>
              <a:t>https://ophcrack.sourceforge.io/</a:t>
            </a:r>
            <a:endParaRPr lang="en-GB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97BE4D-B7A9-44A1-A878-C45B15405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613" y="3754617"/>
            <a:ext cx="3657808" cy="26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4B7E-EE66-48FE-8C81-7E0F8967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#-1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DF36-85F3-41DB-83BB-B5B875350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DES attacked by DESCHALL and Deep Crack</a:t>
            </a:r>
          </a:p>
          <a:p>
            <a:pPr lvl="1"/>
            <a:r>
              <a:rPr lang="en-US" dirty="0"/>
              <a:t>FIPS 46-3 says replace DES with 3DES, but 3DES EDE would still be just DES</a:t>
            </a:r>
          </a:p>
          <a:p>
            <a:pPr lvl="1"/>
            <a:r>
              <a:rPr lang="en-US" dirty="0"/>
              <a:t>3DES with whole password? Where to find 168 bits?</a:t>
            </a:r>
          </a:p>
          <a:p>
            <a:pPr lvl="1"/>
            <a:r>
              <a:rPr lang="en-US" dirty="0"/>
              <a:t>AES-128 with whole password? Where to find 128 bits?</a:t>
            </a:r>
          </a:p>
          <a:p>
            <a:pPr lvl="1"/>
            <a:r>
              <a:rPr lang="en-US" dirty="0"/>
              <a:t>Does “P@ssw0rd” -&gt; “P @ s </a:t>
            </a:r>
            <a:r>
              <a:rPr lang="en-US" dirty="0" err="1"/>
              <a:t>s</a:t>
            </a:r>
            <a:r>
              <a:rPr lang="en-US" dirty="0"/>
              <a:t> w 0 r d ” count as key stretching?</a:t>
            </a:r>
          </a:p>
          <a:p>
            <a:pPr lvl="1"/>
            <a:r>
              <a:rPr lang="en-US" dirty="0"/>
              <a:t>What about shorter passwords? Still pad with zeros?</a:t>
            </a:r>
          </a:p>
          <a:p>
            <a:r>
              <a:rPr lang="en-US" dirty="0"/>
              <a:t>Problem: password as an encryption key is hard (entropy, KDF, etc)</a:t>
            </a:r>
          </a:p>
          <a:p>
            <a:r>
              <a:rPr lang="en-US" dirty="0"/>
              <a:t>Let’s just MD4(U16LE(password))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73C3C2-F423-4DF6-92BD-BE2CC623C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4776" y="6099805"/>
            <a:ext cx="1765738" cy="5120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B6291B-6177-43B5-B602-2F6FBE4F9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612" y="6127306"/>
            <a:ext cx="812800" cy="512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907E365-517A-45AE-904E-0D1200FDF6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66" y="6127757"/>
            <a:ext cx="640080" cy="51206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F63CFA-CAB9-4A8F-B8EA-E7D086F42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0678" y="6121337"/>
            <a:ext cx="2712900" cy="5154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F196C79-5365-4E5E-ADAC-33417C8835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2844" y="6097427"/>
            <a:ext cx="2782666" cy="5144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D870E7-DDB0-47E6-AED9-AB5A4BC458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09780" y="6099805"/>
            <a:ext cx="2782957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7016-40C4-4262-9D79-8F005119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 from a decade ago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74AC40-A835-4C4A-BC6A-B9755D783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2978" y="1825625"/>
            <a:ext cx="58660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04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4B7E-EE66-48FE-8C81-7E0F8967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#0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DF36-85F3-41DB-83BB-B5B875350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MD4 is too weak</a:t>
            </a:r>
            <a:endParaRPr lang="en-GB" dirty="0"/>
          </a:p>
          <a:p>
            <a:pPr lvl="1"/>
            <a:r>
              <a:rPr lang="en-US" dirty="0"/>
              <a:t>Let’s </a:t>
            </a:r>
            <a:r>
              <a:rPr lang="en-GB" dirty="0"/>
              <a:t>use MD5!</a:t>
            </a:r>
          </a:p>
          <a:p>
            <a:pPr lvl="1"/>
            <a:r>
              <a:rPr lang="en-US" dirty="0"/>
              <a:t>T</a:t>
            </a:r>
            <a:r>
              <a:rPr lang="en-GB" dirty="0" err="1"/>
              <a:t>wice</a:t>
            </a:r>
            <a:r>
              <a:rPr lang="en-GB" dirty="0"/>
              <a:t>!!</a:t>
            </a:r>
          </a:p>
          <a:p>
            <a:pPr lvl="1"/>
            <a:r>
              <a:rPr lang="en-US" dirty="0"/>
              <a:t>Why?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61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A0B9-45BF-42B8-B7B6-267D5F2A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Passwords were hashed with MD5! 😱 Let’s:</a:t>
            </a:r>
            <a:endParaRPr lang="en-GB" dirty="0"/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81F98925-9185-4DDE-B11C-341CFD2F5D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41375" y="1828800"/>
            <a:ext cx="10537825" cy="438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B44BC99F-4FF9-4C86-97C7-3037E847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855788"/>
            <a:ext cx="26289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F222701-92A4-41B1-81F5-74CBC69C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1855788"/>
            <a:ext cx="26289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EB839797-0979-4FD8-A3FE-2BF46537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4030663"/>
            <a:ext cx="26289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CE89CEC-F96D-4D20-ACD1-CEFD4A0D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4030663"/>
            <a:ext cx="26289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9">
            <a:extLst>
              <a:ext uri="{FF2B5EF4-FFF2-40B4-BE49-F238E27FC236}">
                <a16:creationId xmlns:a16="http://schemas.microsoft.com/office/drawing/2014/main" id="{06D77457-30E0-4ED3-838E-4A57B87771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8213" y="1847850"/>
            <a:ext cx="0" cy="43640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A036F882-EE72-4470-9AA9-19D0F4E95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113" y="1847850"/>
            <a:ext cx="0" cy="43640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9B1D79DC-7ED5-49E3-90CD-053340E76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013" y="1847850"/>
            <a:ext cx="0" cy="43640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Line 12">
            <a:extLst>
              <a:ext uri="{FF2B5EF4-FFF2-40B4-BE49-F238E27FC236}">
                <a16:creationId xmlns:a16="http://schemas.microsoft.com/office/drawing/2014/main" id="{405076EB-60C3-4421-8D74-D219A26D6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963" y="4030663"/>
            <a:ext cx="105298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Line 13">
            <a:extLst>
              <a:ext uri="{FF2B5EF4-FFF2-40B4-BE49-F238E27FC236}">
                <a16:creationId xmlns:a16="http://schemas.microsoft.com/office/drawing/2014/main" id="{20D2591D-B089-473D-A8ED-B12A60E9C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313" y="1847850"/>
            <a:ext cx="0" cy="43640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Line 14">
            <a:extLst>
              <a:ext uri="{FF2B5EF4-FFF2-40B4-BE49-F238E27FC236}">
                <a16:creationId xmlns:a16="http://schemas.microsoft.com/office/drawing/2014/main" id="{521807CE-2E8D-476F-BACB-44510340AC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66500" y="1847850"/>
            <a:ext cx="0" cy="43640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C5F3B2A9-9A36-493E-ACF1-97CFBDA7F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963" y="1855788"/>
            <a:ext cx="105298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Line 16">
            <a:extLst>
              <a:ext uri="{FF2B5EF4-FFF2-40B4-BE49-F238E27FC236}">
                <a16:creationId xmlns:a16="http://schemas.microsoft.com/office/drawing/2014/main" id="{0B5B6A74-A99E-4B35-B897-591ADB75FD6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963" y="6205538"/>
            <a:ext cx="105298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1B5B26AC-C2F5-4EB0-8586-D1CC88D64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288" y="1895475"/>
            <a:ext cx="17732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Consider Argon2?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45C3C97A-DEF3-49D8-9396-2F3EFCFA8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1895475"/>
            <a:ext cx="19605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 at least PBKDF2?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BA7F0A39-C99A-49A2-84DA-C481E8121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288" y="4070350"/>
            <a:ext cx="22225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 scrypt? Or bcrypt?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FB2A006C-E22A-42ED-83C0-88CAA0EA5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4070350"/>
            <a:ext cx="25939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Spend half a year, lots of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3FEE7C25-01EA-4F56-BFDF-E7D5C55AC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4344988"/>
            <a:ext cx="24622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money, force all users to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AEC248E5-0F4A-41B0-8824-A87F62369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4621213"/>
            <a:ext cx="2336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change their password,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4AAA9D1B-7B8F-41E0-8043-7E9D7E82E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4895850"/>
            <a:ext cx="23414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single-round SHA256.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A48BF7-FE14-48B1-A305-FFC769B0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turns out in the real world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EE79EF-E551-4525-8D14-A9CDCB71BB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14079" y="1825625"/>
            <a:ext cx="4229842" cy="435133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746AEA-9398-4199-87BB-29750C01ED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0264" y="1825625"/>
            <a:ext cx="4925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5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2AC439-9C1B-4BE0-8A2A-3555D082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taking security seriously</a:t>
            </a:r>
            <a:endParaRPr lang="en-GB" dirty="0"/>
          </a:p>
        </p:txBody>
      </p:sp>
      <p:pic>
        <p:nvPicPr>
          <p:cNvPr id="8" name="Content Placeholder 7">
            <a:hlinkClick r:id="rId2"/>
            <a:extLst>
              <a:ext uri="{FF2B5EF4-FFF2-40B4-BE49-F238E27FC236}">
                <a16:creationId xmlns:a16="http://schemas.microsoft.com/office/drawing/2014/main" id="{64CB37E0-8743-419B-8615-F4C5E5DFAB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7539" y="1825625"/>
            <a:ext cx="7744702" cy="435133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A6D870-E8DC-4B1B-AE68-62B878D24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2241" y="2454965"/>
            <a:ext cx="4112608" cy="3721998"/>
          </a:xfrm>
        </p:spPr>
        <p:txBody>
          <a:bodyPr>
            <a:normAutofit/>
          </a:bodyPr>
          <a:lstStyle/>
          <a:p>
            <a:r>
              <a:rPr lang="en-US" dirty="0"/>
              <a:t>Think onion layers</a:t>
            </a:r>
          </a:p>
          <a:p>
            <a:r>
              <a:rPr lang="en-US" dirty="0"/>
              <a:t>Nesting hashes makes great sense</a:t>
            </a:r>
          </a:p>
          <a:p>
            <a:r>
              <a:rPr lang="en-US" dirty="0"/>
              <a:t>Especially at scale</a:t>
            </a:r>
          </a:p>
          <a:p>
            <a:r>
              <a:rPr lang="en-US" dirty="0"/>
              <a:t>Rather than expecting everyone to log-in just because you want to expire the old hashes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22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2DCF-95A0-4361-8F9E-25B9FB4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Wikipedia (actually Wikimedia) Wordlist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16B8A5-5023-4FF8-8F8B-8EE3CFA95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81307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4B8F04-5279-4957-B98D-9441CE09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user whose password never expires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790AAC-EC8A-4252-B1E5-25EE346B5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G0: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a</a:t>
            </a:r>
            <a:r>
              <a:rPr lang="en-US" sz="2000" dirty="0">
                <a:latin typeface="Lucida Console" panose="020B0609040504020204" pitchFamily="49" charset="0"/>
              </a:rPr>
              <a:t> = “password”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G1: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b</a:t>
            </a:r>
            <a:r>
              <a:rPr lang="en-US" sz="2000" dirty="0">
                <a:latin typeface="Lucida Console" panose="020B0609040504020204" pitchFamily="49" charset="0"/>
              </a:rPr>
              <a:t> = MD5(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a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G2: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c</a:t>
            </a:r>
            <a:r>
              <a:rPr lang="en-US" sz="2000" dirty="0">
                <a:latin typeface="Lucida Console" panose="020B0609040504020204" pitchFamily="49" charset="0"/>
              </a:rPr>
              <a:t> = SHA1(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b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G2SALT(user)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G3: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d</a:t>
            </a:r>
            <a:r>
              <a:rPr lang="en-US" sz="2000" dirty="0">
                <a:latin typeface="Lucida Console" panose="020B0609040504020204" pitchFamily="49" charset="0"/>
              </a:rPr>
              <a:t> = SHA2(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c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G3SALT(user)</a:t>
            </a:r>
            <a:r>
              <a:rPr lang="en-US" sz="2000" dirty="0">
                <a:latin typeface="Lucida Console" panose="020B0609040504020204" pitchFamily="49" charset="0"/>
              </a:rPr>
              <a:t> + G3PEPPER)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G4: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e</a:t>
            </a:r>
            <a:r>
              <a:rPr lang="en-US" sz="2000" dirty="0">
                <a:latin typeface="Lucida Console" panose="020B0609040504020204" pitchFamily="49" charset="0"/>
              </a:rPr>
              <a:t> = PBKDF2[HMAC[SHA2]](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d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G4SALT(user)</a:t>
            </a:r>
            <a:r>
              <a:rPr lang="en-US" sz="2000" dirty="0">
                <a:latin typeface="Lucida Console" panose="020B0609040504020204" pitchFamily="49" charset="0"/>
              </a:rPr>
              <a:t> + G4PEPPER, G4ITER)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G5: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f</a:t>
            </a:r>
            <a:r>
              <a:rPr lang="en-US" sz="2000" dirty="0">
                <a:latin typeface="Lucida Console" panose="020B0609040504020204" pitchFamily="49" charset="0"/>
              </a:rPr>
              <a:t> = PBKDF2[HMAC[SHA3]](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e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G5SALT(user)</a:t>
            </a:r>
            <a:r>
              <a:rPr lang="en-US" sz="2000" dirty="0">
                <a:latin typeface="Lucida Console" panose="020B0609040504020204" pitchFamily="49" charset="0"/>
              </a:rPr>
              <a:t> + G5PEPPER, G5ITER)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G6: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g</a:t>
            </a:r>
            <a:r>
              <a:rPr lang="en-US" sz="2000" dirty="0">
                <a:latin typeface="Lucida Console" panose="020B0609040504020204" pitchFamily="49" charset="0"/>
              </a:rPr>
              <a:t> = BCRYPT(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f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G6SALT(user)</a:t>
            </a:r>
            <a:r>
              <a:rPr lang="en-US" sz="2000" dirty="0">
                <a:latin typeface="Lucida Console" panose="020B0609040504020204" pitchFamily="49" charset="0"/>
              </a:rPr>
              <a:t> + G6PEPPER, G6COST)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G7: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h</a:t>
            </a:r>
            <a:r>
              <a:rPr lang="en-US" sz="2000" dirty="0">
                <a:latin typeface="Lucida Console" panose="020B0609040504020204" pitchFamily="49" charset="0"/>
              </a:rPr>
              <a:t> = BCRYPT(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g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G7SALT(user)</a:t>
            </a:r>
            <a:r>
              <a:rPr lang="en-US" sz="2000" dirty="0">
                <a:latin typeface="Lucida Console" panose="020B0609040504020204" pitchFamily="49" charset="0"/>
              </a:rPr>
              <a:t> + G7PEPPER, G7COST)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G8: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i</a:t>
            </a:r>
            <a:r>
              <a:rPr lang="en-US" sz="2000" dirty="0">
                <a:latin typeface="Lucida Console" panose="020B0609040504020204" pitchFamily="49" charset="0"/>
              </a:rPr>
              <a:t> = SCRYPT(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h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G8SALT(user)</a:t>
            </a:r>
            <a:r>
              <a:rPr lang="en-US" sz="2000" dirty="0">
                <a:latin typeface="Lucida Console" panose="020B0609040504020204" pitchFamily="49" charset="0"/>
              </a:rPr>
              <a:t> + G8PEPPER, G8FACTORS)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G9: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j</a:t>
            </a:r>
            <a:r>
              <a:rPr lang="en-US" sz="2000" dirty="0">
                <a:latin typeface="Lucida Console" panose="020B0609040504020204" pitchFamily="49" charset="0"/>
              </a:rPr>
              <a:t> = SCRYPT(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i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G9SALT(user)</a:t>
            </a:r>
            <a:r>
              <a:rPr lang="en-US" sz="2000" dirty="0">
                <a:latin typeface="Lucida Console" panose="020B0609040504020204" pitchFamily="49" charset="0"/>
              </a:rPr>
              <a:t> + G9PEPPER, G9FACTORS)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G10: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k</a:t>
            </a:r>
            <a:r>
              <a:rPr lang="en-US" sz="2000" dirty="0">
                <a:latin typeface="Lucida Console" panose="020B0609040504020204" pitchFamily="49" charset="0"/>
              </a:rPr>
              <a:t> = ARGON2ID(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j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G10SALT(user)</a:t>
            </a:r>
            <a:r>
              <a:rPr lang="en-US" sz="2000" dirty="0">
                <a:latin typeface="Lucida Console" panose="020B0609040504020204" pitchFamily="49" charset="0"/>
              </a:rPr>
              <a:t> + G10PEPPER, G10FACTORS)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G11: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l</a:t>
            </a:r>
            <a:r>
              <a:rPr lang="en-US" sz="2000" dirty="0">
                <a:latin typeface="Lucida Console" panose="020B0609040504020204" pitchFamily="49" charset="0"/>
              </a:rPr>
              <a:t> = ARGON2ID(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k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G11SALT(user)</a:t>
            </a:r>
            <a:r>
              <a:rPr lang="en-US" sz="2000" dirty="0">
                <a:latin typeface="Lucida Console" panose="020B0609040504020204" pitchFamily="49" charset="0"/>
              </a:rPr>
              <a:t> + G11PEPPER, G11FACTORS)</a:t>
            </a:r>
          </a:p>
          <a:p>
            <a:pPr marL="0" indent="0">
              <a:buNone/>
            </a:pPr>
            <a:endParaRPr lang="en-GB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14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4B8F04-5279-4957-B98D-9441CE09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up with recent creations/changes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790AAC-EC8A-4252-B1E5-25EE346B5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G9: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j’</a:t>
            </a:r>
            <a:r>
              <a:rPr lang="en-US" sz="2000" dirty="0">
                <a:latin typeface="Lucida Console" panose="020B0609040504020204" pitchFamily="49" charset="0"/>
              </a:rPr>
              <a:t> = SCRYPT(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“password”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G9SALT(user)</a:t>
            </a:r>
            <a:r>
              <a:rPr lang="en-US" sz="2000" dirty="0">
                <a:latin typeface="Lucida Console" panose="020B0609040504020204" pitchFamily="49" charset="0"/>
              </a:rPr>
              <a:t> + G9PEPPER, G9FACTORS)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G10: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k</a:t>
            </a:r>
            <a:r>
              <a:rPr lang="en-US" sz="2000" dirty="0">
                <a:latin typeface="Lucida Console" panose="020B0609040504020204" pitchFamily="49" charset="0"/>
              </a:rPr>
              <a:t> = ARGON2ID(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j’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G10SALT(user)</a:t>
            </a:r>
            <a:r>
              <a:rPr lang="en-US" sz="2000" dirty="0">
                <a:latin typeface="Lucida Console" panose="020B0609040504020204" pitchFamily="49" charset="0"/>
              </a:rPr>
              <a:t> + G10PEPPER, G10FACTORS)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G11: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l</a:t>
            </a:r>
            <a:r>
              <a:rPr lang="en-US" sz="2000" dirty="0">
                <a:latin typeface="Lucida Console" panose="020B0609040504020204" pitchFamily="49" charset="0"/>
              </a:rPr>
              <a:t> = ARGON2ID(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k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G11SALT(user)</a:t>
            </a:r>
            <a:r>
              <a:rPr lang="en-US" sz="2000" dirty="0">
                <a:latin typeface="Lucida Console" panose="020B0609040504020204" pitchFamily="49" charset="0"/>
              </a:rPr>
              <a:t> + G11PEPPER, G11FACTORS)</a:t>
            </a:r>
          </a:p>
          <a:p>
            <a:pPr marL="0" indent="0">
              <a:buNone/>
            </a:pPr>
            <a:endParaRPr lang="en-GB" sz="2000" dirty="0">
              <a:latin typeface="Lucida Console" panose="020B060904050402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3AE306-F99A-4D34-B9EF-70ABEAA90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40516"/>
              </p:ext>
            </p:extLst>
          </p:nvPr>
        </p:nvGraphicFramePr>
        <p:xfrm>
          <a:off x="838199" y="3399389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194366458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94542619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43170539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75530829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89062946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26558002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15237322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77200389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68005800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33404302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772915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27639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User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G2SALT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G3SALT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G4SALT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G5SALT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G6SALT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G7SALT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G8SALT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G9SALT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G10SALT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G11SALT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Result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7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Legacy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iJ25rc…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xKs5me…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Lucida Console" panose="020B0609040504020204" pitchFamily="49" charset="0"/>
                        </a:rPr>
                        <a:t>mBWBJQ</a:t>
                      </a:r>
                      <a:r>
                        <a:rPr lang="en-GB" sz="1200" dirty="0">
                          <a:latin typeface="Lucida Console" panose="020B060904050402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tnt+4w…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Lucida Console" panose="020B0609040504020204" pitchFamily="49" charset="0"/>
                        </a:rPr>
                        <a:t>ldFeSw</a:t>
                      </a:r>
                      <a:r>
                        <a:rPr lang="en-GB" sz="1200" dirty="0">
                          <a:latin typeface="Lucida Console" panose="020B060904050402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Lucida Console" panose="020B0609040504020204" pitchFamily="49" charset="0"/>
                        </a:rPr>
                        <a:t>vVYThg</a:t>
                      </a:r>
                      <a:r>
                        <a:rPr lang="en-GB" sz="1200" dirty="0">
                          <a:latin typeface="Lucida Console" panose="020B060904050402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AXhl4Q…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Lucida Console" panose="020B0609040504020204" pitchFamily="49" charset="0"/>
                        </a:rPr>
                        <a:t>CQVzGw</a:t>
                      </a:r>
                      <a:r>
                        <a:rPr lang="en-GB" sz="1200" dirty="0">
                          <a:latin typeface="Lucida Console" panose="020B060904050402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czM58w…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1SVJIA…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T6m/Ag…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63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Recent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>
                          <a:latin typeface="Lucida Console" panose="020B0609040504020204" pitchFamily="49" charset="0"/>
                        </a:rPr>
                        <a:t>XRgZVg</a:t>
                      </a:r>
                      <a:r>
                        <a:rPr lang="en-GB" sz="1200" dirty="0">
                          <a:latin typeface="Lucida Console" panose="020B060904050402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3L7NYQ…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p+7cCQ…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BgS9Gg…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026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25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8AF4-73E9-46A4-AEB1-2AB1A1BB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commonly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27F89-49B4-4925-8D5A-3CBA65C7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" y="2689376"/>
            <a:ext cx="2511188" cy="1479247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9024FC-160C-4DFA-90FD-BB0F7C40B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915" y="3118282"/>
            <a:ext cx="1846022" cy="621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3A44D-6A0A-4027-9620-D8186FF32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26" y="3079204"/>
            <a:ext cx="1165263" cy="69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7CDBA-1960-4E3D-95E4-C7F0F0D41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499" y="267941"/>
            <a:ext cx="2511188" cy="1519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75D3EF-A6A9-499F-996B-34FA020DF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94" y="2059707"/>
            <a:ext cx="2419242" cy="2738582"/>
          </a:xfrm>
          <a:prstGeom prst="rect">
            <a:avLst/>
          </a:prstGeom>
        </p:spPr>
      </p:pic>
      <p:pic>
        <p:nvPicPr>
          <p:cNvPr id="1026" name="Picture 2" descr="Samsung S21 Ultra vs. iPhone 12 Pro Max - Cyberzone">
            <a:extLst>
              <a:ext uri="{FF2B5EF4-FFF2-40B4-BE49-F238E27FC236}">
                <a16:creationId xmlns:a16="http://schemas.microsoft.com/office/drawing/2014/main" id="{B30AF595-B91A-490C-8FBC-99BF161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3" y="4966740"/>
            <a:ext cx="4573443" cy="16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4DC72F-7D86-4F9B-BEA3-6E409F818F06}"/>
              </a:ext>
            </a:extLst>
          </p:cNvPr>
          <p:cNvCxnSpPr/>
          <p:nvPr/>
        </p:nvCxnSpPr>
        <p:spPr>
          <a:xfrm>
            <a:off x="2857552" y="3587262"/>
            <a:ext cx="106264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AF838-0A80-499A-AEAE-EACDADCA90A3}"/>
              </a:ext>
            </a:extLst>
          </p:cNvPr>
          <p:cNvCxnSpPr>
            <a:cxnSpLocks/>
          </p:cNvCxnSpPr>
          <p:nvPr/>
        </p:nvCxnSpPr>
        <p:spPr>
          <a:xfrm>
            <a:off x="5865694" y="3584918"/>
            <a:ext cx="3644066" cy="234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E43C5D-8282-4E85-A256-6788101B70DF}"/>
              </a:ext>
            </a:extLst>
          </p:cNvPr>
          <p:cNvCxnSpPr>
            <a:cxnSpLocks/>
          </p:cNvCxnSpPr>
          <p:nvPr/>
        </p:nvCxnSpPr>
        <p:spPr>
          <a:xfrm>
            <a:off x="8708932" y="1438819"/>
            <a:ext cx="91102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2535E7-AA7A-4CDA-ADDB-16B16D730506}"/>
              </a:ext>
            </a:extLst>
          </p:cNvPr>
          <p:cNvCxnSpPr>
            <a:cxnSpLocks/>
          </p:cNvCxnSpPr>
          <p:nvPr/>
        </p:nvCxnSpPr>
        <p:spPr>
          <a:xfrm flipV="1">
            <a:off x="5734929" y="1690688"/>
            <a:ext cx="914400" cy="155449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67459E-054C-4E9A-8341-CB84D075D3A6}"/>
              </a:ext>
            </a:extLst>
          </p:cNvPr>
          <p:cNvCxnSpPr>
            <a:cxnSpLocks/>
            <a:endCxn id="1026" idx="0"/>
          </p:cNvCxnSpPr>
          <p:nvPr/>
        </p:nvCxnSpPr>
        <p:spPr>
          <a:xfrm>
            <a:off x="5816937" y="3739715"/>
            <a:ext cx="4740948" cy="122702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052C36C-DFC0-4A5E-9B93-97F11840F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74" y="484785"/>
            <a:ext cx="1971706" cy="1901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F2A3DA-274D-4F26-928E-B667FD6D5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402" y="2057502"/>
            <a:ext cx="1165263" cy="6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33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C55CEA-BEF6-4E0D-996C-421A46C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Hashmore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710CE-CE3F-45BE-9702-6DAF06EE6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for clients to start doing their part!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212EB2-DB6F-4F5C-B289-8BC7C3E20E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39291" y="2981604"/>
            <a:ext cx="2822040" cy="2964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2802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4B7E-EE66-48FE-8C81-7E0F8967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#0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DF36-85F3-41DB-83BB-B5B875350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c1 a welcome message</a:t>
            </a:r>
            <a:endParaRPr lang="en-GB" dirty="0"/>
          </a:p>
          <a:p>
            <a:r>
              <a:rPr lang="en-US" dirty="0"/>
              <a:t>Constant c2 math-not-even-once nonce</a:t>
            </a:r>
          </a:p>
          <a:p>
            <a:r>
              <a:rPr lang="en-US" dirty="0"/>
              <a:t>Constant c3 the word “POST”</a:t>
            </a:r>
          </a:p>
          <a:p>
            <a:r>
              <a:rPr lang="en-US" dirty="0"/>
              <a:t>Constant c4 a well-known URI</a:t>
            </a:r>
          </a:p>
          <a:p>
            <a:r>
              <a:rPr lang="en-US" dirty="0"/>
              <a:t>MD5(MD5(username:c1:password):c2:MD5(c3:c4)) is RFC2069!</a:t>
            </a:r>
            <a:endParaRPr lang="en-GB" dirty="0"/>
          </a:p>
        </p:txBody>
      </p:sp>
      <p:pic>
        <p:nvPicPr>
          <p:cNvPr id="4098" name="Picture 2" descr="Random Number">
            <a:extLst>
              <a:ext uri="{FF2B5EF4-FFF2-40B4-BE49-F238E27FC236}">
                <a16:creationId xmlns:a16="http://schemas.microsoft.com/office/drawing/2014/main" id="{1961B5AD-DB73-48D9-8479-B967DC1C4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825625"/>
            <a:ext cx="3810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CSA Mosaic Logo - Xconomy">
            <a:extLst>
              <a:ext uri="{FF2B5EF4-FFF2-40B4-BE49-F238E27FC236}">
                <a16:creationId xmlns:a16="http://schemas.microsoft.com/office/drawing/2014/main" id="{A6F5D1F6-E5ED-4B18-B580-33962C13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80" y="4435597"/>
            <a:ext cx="2139371" cy="23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etscape Navigator - Wikipedia">
            <a:extLst>
              <a:ext uri="{FF2B5EF4-FFF2-40B4-BE49-F238E27FC236}">
                <a16:creationId xmlns:a16="http://schemas.microsoft.com/office/drawing/2014/main" id="{BE369C2B-B545-4F93-85DF-54B5E8B91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513" y="4435597"/>
            <a:ext cx="2351675" cy="23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ynx Web Browser Logo, HD Png Download , Transparent Png Image - PNGitem">
            <a:extLst>
              <a:ext uri="{FF2B5EF4-FFF2-40B4-BE49-F238E27FC236}">
                <a16:creationId xmlns:a16="http://schemas.microsoft.com/office/drawing/2014/main" id="{B978E855-401B-40A4-8726-F19F4696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4" y="4435598"/>
            <a:ext cx="4330704" cy="235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noscript.net/noscript/logo.png">
            <a:extLst>
              <a:ext uri="{FF2B5EF4-FFF2-40B4-BE49-F238E27FC236}">
                <a16:creationId xmlns:a16="http://schemas.microsoft.com/office/drawing/2014/main" id="{8E8E069F-ECA9-4531-8C0B-4BDCECA2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435597"/>
            <a:ext cx="2351674" cy="235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92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0858-C5FA-4980-8EF8-67264239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#0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59F2-3D8C-449F-BEFC-73BFE4E47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login link points to HTTP Digest Authentication, the end.</a:t>
            </a:r>
          </a:p>
          <a:p>
            <a:r>
              <a:rPr lang="en-US" dirty="0"/>
              <a:t>JS makes login link point to web form</a:t>
            </a:r>
          </a:p>
          <a:p>
            <a:pPr lvl="1"/>
            <a:r>
              <a:rPr lang="en-US" dirty="0"/>
              <a:t>Emulate RFC2069 with most compatible md5.js (</a:t>
            </a:r>
            <a:r>
              <a:rPr lang="en-US" dirty="0" err="1"/>
              <a:t>Paj’s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 of time? Submit result, the end.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7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3AF8-4FF5-4E95-8CCA-E068466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accelerated crypto?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317047-22ED-4736-89EF-AA3DF82AE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9303"/>
            <a:ext cx="6368813" cy="4802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77901-793F-4B54-965F-5EED713A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001" y="1877271"/>
            <a:ext cx="44672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2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E493-4CB3-4338-A7FC-B941DA9A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E18E3-487A-4005-A407-74290A016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loop SHA256 until N or deadline?</a:t>
            </a:r>
          </a:p>
          <a:p>
            <a:pPr lvl="1"/>
            <a:r>
              <a:rPr lang="en-US" dirty="0"/>
              <a:t>Risks eating its own tail</a:t>
            </a:r>
          </a:p>
          <a:p>
            <a:r>
              <a:rPr lang="en-US" dirty="0"/>
              <a:t>PBKDF2[HMAC[SHA256]]</a:t>
            </a:r>
          </a:p>
          <a:p>
            <a:pPr lvl="1"/>
            <a:r>
              <a:rPr lang="en-US" dirty="0"/>
              <a:t>Cannot simply run for longer and longer</a:t>
            </a:r>
          </a:p>
          <a:p>
            <a:pPr lvl="1"/>
            <a:r>
              <a:rPr lang="en-US" dirty="0"/>
              <a:t>Beware HMAC’s </a:t>
            </a:r>
            <a:r>
              <a:rPr lang="en-US" dirty="0" err="1"/>
              <a:t>prehashing</a:t>
            </a:r>
            <a:r>
              <a:rPr lang="en-US" dirty="0"/>
              <a:t> if input is too long (not a problem if Idea #0)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91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1E2E21-9A3E-4A3F-B5E7-62F63435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0686F1-19F5-40F5-B0D7-2A45428B0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374FA6-6DE7-4DF4-B03A-1BB997982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96BCD9-98BC-48D1-81DA-4C9F7390D54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95642048"/>
              </p:ext>
            </p:extLst>
          </p:nvPr>
        </p:nvGraphicFramePr>
        <p:xfrm>
          <a:off x="6172200" y="2505074"/>
          <a:ext cx="5183188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1334665680"/>
                    </a:ext>
                  </a:extLst>
                </a:gridCol>
              </a:tblGrid>
              <a:tr h="36845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Argon2i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78096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BF08EFB-0159-424B-909D-E9ACFA85523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5741602"/>
              </p:ext>
            </p:extLst>
          </p:nvPr>
        </p:nvGraphicFramePr>
        <p:xfrm>
          <a:off x="839788" y="2505074"/>
          <a:ext cx="5157787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7787">
                  <a:extLst>
                    <a:ext uri="{9D8B030D-6E8A-4147-A177-3AD203B41FA5}">
                      <a16:colId xmlns:a16="http://schemas.microsoft.com/office/drawing/2014/main" val="304845925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r>
                        <a:rPr lang="en-US" dirty="0"/>
                        <a:t>(asymmetrically encrypt if WCAPI/WASM/JS)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157821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904033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25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55563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E482535-35F9-403A-ACE5-8269578E3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681" y="4477250"/>
            <a:ext cx="1165263" cy="699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06FACC-9207-4B87-AB68-846B12D3D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680" y="3261217"/>
            <a:ext cx="1165263" cy="6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1E2E21-9A3E-4A3F-B5E7-62F63435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RFC2069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0686F1-19F5-40F5-B0D7-2A45428B0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374FA6-6DE7-4DF4-B03A-1BB997982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96BCD9-98BC-48D1-81DA-4C9F7390D54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44742239"/>
              </p:ext>
            </p:extLst>
          </p:nvPr>
        </p:nvGraphicFramePr>
        <p:xfrm>
          <a:off x="6172200" y="2505074"/>
          <a:ext cx="5183188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133466568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678096"/>
                  </a:ext>
                </a:extLst>
              </a:tr>
              <a:tr h="27634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Argon2i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86354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BF08EFB-0159-424B-909D-E9ACFA85523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128629"/>
              </p:ext>
            </p:extLst>
          </p:nvPr>
        </p:nvGraphicFramePr>
        <p:xfrm>
          <a:off x="839788" y="2505074"/>
          <a:ext cx="5157787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7787">
                  <a:extLst>
                    <a:ext uri="{9D8B030D-6E8A-4147-A177-3AD203B41FA5}">
                      <a16:colId xmlns:a16="http://schemas.microsoft.com/office/drawing/2014/main" val="304845925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157821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904033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25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55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576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2DCF-95A0-4361-8F9E-25B9FB4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203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3F88C-79EA-4285-AB88-AF76EDB79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21" y="1825625"/>
            <a:ext cx="7728157" cy="4351338"/>
          </a:xfrm>
        </p:spPr>
      </p:pic>
    </p:spTree>
    <p:extLst>
      <p:ext uri="{BB962C8B-B14F-4D97-AF65-F5344CB8AC3E}">
        <p14:creationId xmlns:p14="http://schemas.microsoft.com/office/powerpoint/2010/main" val="1889933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1E2E21-9A3E-4A3F-B5E7-62F63435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JavaScript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0686F1-19F5-40F5-B0D7-2A45428B0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374FA6-6DE7-4DF4-B03A-1BB997982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96BCD9-98BC-48D1-81DA-4C9F7390D54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42840843"/>
              </p:ext>
            </p:extLst>
          </p:nvPr>
        </p:nvGraphicFramePr>
        <p:xfrm>
          <a:off x="6172200" y="2505074"/>
          <a:ext cx="5183188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133466568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678096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PBKDF2[HMAC[SHA256]]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86354"/>
                  </a:ext>
                </a:extLst>
              </a:tr>
              <a:tr h="18422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Argon2i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343375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BF08EFB-0159-424B-909D-E9ACFA85523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99919445"/>
              </p:ext>
            </p:extLst>
          </p:nvPr>
        </p:nvGraphicFramePr>
        <p:xfrm>
          <a:off x="839788" y="2505074"/>
          <a:ext cx="5157787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7787">
                  <a:extLst>
                    <a:ext uri="{9D8B030D-6E8A-4147-A177-3AD203B41FA5}">
                      <a16:colId xmlns:a16="http://schemas.microsoft.com/office/drawing/2014/main" val="304845925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157821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PBKDF2[HMAC[SHA256]]</a:t>
                      </a:r>
                      <a:endParaRPr lang="en-GB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904033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25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55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426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1E2E21-9A3E-4A3F-B5E7-62F63435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crypto.subtle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0686F1-19F5-40F5-B0D7-2A45428B0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374FA6-6DE7-4DF4-B03A-1BB997982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96BCD9-98BC-48D1-81DA-4C9F7390D54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3278329"/>
              </p:ext>
            </p:extLst>
          </p:nvPr>
        </p:nvGraphicFramePr>
        <p:xfrm>
          <a:off x="6172200" y="2505074"/>
          <a:ext cx="5183188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133466568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678096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PBKDF2[HMAC[SHA256]]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86354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Argon2d</a:t>
                      </a:r>
                      <a:endParaRPr lang="en-GB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343375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Argon2i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407779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BF08EFB-0159-424B-909D-E9ACFA85523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7890384"/>
              </p:ext>
            </p:extLst>
          </p:nvPr>
        </p:nvGraphicFramePr>
        <p:xfrm>
          <a:off x="839788" y="2505074"/>
          <a:ext cx="5157787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7787">
                  <a:extLst>
                    <a:ext uri="{9D8B030D-6E8A-4147-A177-3AD203B41FA5}">
                      <a16:colId xmlns:a16="http://schemas.microsoft.com/office/drawing/2014/main" val="304845925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157821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PBKDF2[HMAC[SHA256]]</a:t>
                      </a:r>
                      <a:endParaRPr lang="en-GB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904033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Argon2d</a:t>
                      </a:r>
                      <a:endParaRPr lang="en-GB" strike="sngStrik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25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55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431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C59E-712D-44A6-B938-979BCD9D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https://github.com/w3c/webcrypto/issues/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726231-555F-4984-84D2-09D14E54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896" y="1830106"/>
            <a:ext cx="7512207" cy="451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55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DA23-0E1F-473B-9147-A21EABB5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https://antelle.net/argon2-browser/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B009C1A-4B3C-4225-B50E-1F998E1B6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9770" y="1825625"/>
            <a:ext cx="66324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7828-AB7E-4B25-92FC-66B60F33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our own algorithm?!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A6302-07FA-4A5A-8CF9-068EF7DC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2" y="1788516"/>
            <a:ext cx="6112540" cy="2329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1C4D8-7062-4F24-81F0-D517E9B6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264" y="3664937"/>
            <a:ext cx="6117336" cy="2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90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0265-577D-4E16-83FA-B13A4864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SMHF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8977F-DF71-4C41-AF83-E365E6464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Somewhat Memory Hard Function</a:t>
            </a:r>
          </a:p>
          <a:p>
            <a:pPr lvl="1"/>
            <a:r>
              <a:rPr lang="en-US" dirty="0"/>
              <a:t>Shaking My Head Frustratedly</a:t>
            </a:r>
          </a:p>
          <a:p>
            <a:pPr lvl="1"/>
            <a:r>
              <a:rPr lang="en-US" dirty="0"/>
              <a:t>Sébastien Merely Having Fun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888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4989-F010-4BBE-AF03-F33699C7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PBKDF2, e.g. PBKDF2[HMAC[SHA256]]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651562-4630-454D-A27A-7BE4466F1783}"/>
              </a:ext>
            </a:extLst>
          </p:cNvPr>
          <p:cNvGrpSpPr/>
          <p:nvPr/>
        </p:nvGrpSpPr>
        <p:grpSpPr>
          <a:xfrm>
            <a:off x="838200" y="1825625"/>
            <a:ext cx="10515600" cy="4351338"/>
            <a:chOff x="838200" y="1825625"/>
            <a:chExt cx="10515600" cy="43513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6B936E-5E59-4427-AE86-46D0F79BAA21}"/>
                </a:ext>
              </a:extLst>
            </p:cNvPr>
            <p:cNvSpPr/>
            <p:nvPr/>
          </p:nvSpPr>
          <p:spPr>
            <a:xfrm>
              <a:off x="838200" y="1825625"/>
              <a:ext cx="10515600" cy="4351338"/>
            </a:xfrm>
            <a:prstGeom prst="rect">
              <a:avLst/>
            </a:prstGeom>
            <a:noFill/>
          </p:spPr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B8D9FC-F373-407D-836E-727EAD54CD05}"/>
                </a:ext>
              </a:extLst>
            </p:cNvPr>
            <p:cNvSpPr/>
            <p:nvPr/>
          </p:nvSpPr>
          <p:spPr>
            <a:xfrm>
              <a:off x="5217475" y="5142372"/>
              <a:ext cx="1757047" cy="504197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dirty="0"/>
                <a:t>n</a:t>
              </a:r>
              <a:r>
                <a:rPr lang="en-US" sz="2500" kern="1200" dirty="0"/>
                <a:t> * SHA256</a:t>
              </a:r>
              <a:endParaRPr lang="en-GB" sz="2500" kern="1200" dirty="0"/>
            </a:p>
          </p:txBody>
        </p:sp>
        <p:sp>
          <p:nvSpPr>
            <p:cNvPr id="12" name="Shape 11">
              <a:extLst>
                <a:ext uri="{FF2B5EF4-FFF2-40B4-BE49-F238E27FC236}">
                  <a16:creationId xmlns:a16="http://schemas.microsoft.com/office/drawing/2014/main" id="{D9179769-CACA-4D6A-B340-EB043607E28D}"/>
                </a:ext>
              </a:extLst>
            </p:cNvPr>
            <p:cNvSpPr/>
            <p:nvPr/>
          </p:nvSpPr>
          <p:spPr>
            <a:xfrm flipH="1">
              <a:off x="4966253" y="2646522"/>
              <a:ext cx="2259492" cy="2397592"/>
            </a:xfrm>
            <a:prstGeom prst="leftCircularArrow">
              <a:avLst>
                <a:gd name="adj1" fmla="val 5193"/>
                <a:gd name="adj2" fmla="val 335399"/>
                <a:gd name="adj3" fmla="val 8213162"/>
                <a:gd name="adj4" fmla="val 6447732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0903AF8-69E6-4574-BD16-EEC7064623F2}"/>
              </a:ext>
            </a:extLst>
          </p:cNvPr>
          <p:cNvSpPr/>
          <p:nvPr/>
        </p:nvSpPr>
        <p:spPr>
          <a:xfrm>
            <a:off x="5638800" y="3429000"/>
            <a:ext cx="914400" cy="9144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32 bytes</a:t>
            </a:r>
            <a:endParaRPr lang="en-GB" b="1" dirty="0">
              <a:solidFill>
                <a:srgbClr val="FFFF00"/>
              </a:solidFill>
            </a:endParaRPr>
          </a:p>
        </p:txBody>
      </p:sp>
      <p:pic>
        <p:nvPicPr>
          <p:cNvPr id="17" name="Content Placeholder 12">
            <a:extLst>
              <a:ext uri="{FF2B5EF4-FFF2-40B4-BE49-F238E27FC236}">
                <a16:creationId xmlns:a16="http://schemas.microsoft.com/office/drawing/2014/main" id="{CFD4076A-C9A4-45C5-A5C0-892252A14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8" r="23589"/>
          <a:stretch/>
        </p:blipFill>
        <p:spPr>
          <a:xfrm>
            <a:off x="673072" y="2411049"/>
            <a:ext cx="3830397" cy="3215642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5DD318DD-0D18-4112-AF73-3A8C87F8DC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1" r="1136"/>
          <a:stretch/>
        </p:blipFill>
        <p:spPr>
          <a:xfrm>
            <a:off x="7647069" y="2411048"/>
            <a:ext cx="3830398" cy="32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6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4989-F010-4BBE-AF03-F33699C7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more data out of PBKDF2?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FE2FB-F10A-48ED-B0C5-87DA5252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3" y="2430117"/>
            <a:ext cx="2270486" cy="27193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F272C2-4770-4882-8FF3-727E3E3C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99" y="2430117"/>
            <a:ext cx="2270486" cy="27193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B841F9-15DC-4416-85B4-50FEEE84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485" y="2430117"/>
            <a:ext cx="2270486" cy="2719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0C5BD1-0F84-40E9-B93C-E187C9D2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71" y="2430117"/>
            <a:ext cx="2270486" cy="27193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C19E64-9D5A-4541-91B3-800A5FE2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27" y="2430117"/>
            <a:ext cx="2270486" cy="27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65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5307-223C-40F1-9ACB-569B78D1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HKDF, e.g. HKDF[HMAC[SHA256]]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97D525-2084-4DEE-9A89-80F0A8DE9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6281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690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B424-8CCB-411F-B8CD-8D0DAEBE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PBKDF2 + HKDF?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A8CE8B-4BA7-4DA7-BAA4-6EE64D564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209310"/>
              </p:ext>
            </p:extLst>
          </p:nvPr>
        </p:nvGraphicFramePr>
        <p:xfrm>
          <a:off x="838200" y="1825624"/>
          <a:ext cx="10515600" cy="43017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67772305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187562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3984847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185958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824161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55925053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3508468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9578906"/>
                    </a:ext>
                  </a:extLst>
                </a:gridCol>
              </a:tblGrid>
              <a:tr h="537719">
                <a:tc>
                  <a:txBody>
                    <a:bodyPr/>
                    <a:lstStyle/>
                    <a:p>
                      <a:r>
                        <a:rPr lang="en-US" dirty="0"/>
                        <a:t>pb1</a:t>
                      </a:r>
                      <a:endParaRPr lang="en-GB" dirty="0"/>
                    </a:p>
                  </a:txBody>
                  <a:tcP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pb1h1</a:t>
                      </a:r>
                      <a:endParaRPr lang="en-GB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pb1h2</a:t>
                      </a:r>
                      <a:endParaRPr lang="en-GB" dirty="0"/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pb1h3</a:t>
                      </a:r>
                      <a:endParaRPr lang="en-GB" dirty="0"/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pb1h4</a:t>
                      </a:r>
                      <a:endParaRPr lang="en-GB" dirty="0"/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pb1h5</a:t>
                      </a:r>
                      <a:endParaRPr lang="en-GB" dirty="0"/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pb1h255</a:t>
                      </a:r>
                      <a:endParaRPr lang="en-GB" dirty="0"/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88960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pb2h1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pb2h2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pb2h3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pb2h4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pb2h5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pb2h255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9844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pb3h1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pb3h2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pb3h3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pb3h4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pb3h5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pb3h255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534306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pb4h1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pb4h2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pb4h3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pb4h4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pb4h5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pb4h255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180720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pb5h1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pb5h2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pb5h3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pb5h4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pb5h5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pb5h255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752802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pb6h1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pb6h2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pb6h3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pb6h4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pb6h5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pb6h255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545823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919430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 err="1"/>
                        <a:t>pbN</a:t>
                      </a:r>
                      <a:endParaRPr lang="en-GB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pbNh1</a:t>
                      </a:r>
                      <a:endParaRPr lang="en-GB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pbNh2</a:t>
                      </a:r>
                      <a:endParaRPr lang="en-GB" dirty="0"/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pbNh3</a:t>
                      </a:r>
                      <a:endParaRPr lang="en-GB" dirty="0"/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pbNh4</a:t>
                      </a:r>
                      <a:endParaRPr lang="en-GB" dirty="0"/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pbNh5</a:t>
                      </a:r>
                      <a:endParaRPr lang="en-GB" dirty="0"/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pbNh255</a:t>
                      </a:r>
                      <a:endParaRPr lang="en-GB" dirty="0"/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8568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262757-C775-466E-B4E6-D13B076D5291}"/>
              </a:ext>
            </a:extLst>
          </p:cNvPr>
          <p:cNvCxnSpPr/>
          <p:nvPr/>
        </p:nvCxnSpPr>
        <p:spPr>
          <a:xfrm>
            <a:off x="1532965" y="2030506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E1703C-CDB1-44FB-A490-A3EC09F27132}"/>
              </a:ext>
            </a:extLst>
          </p:cNvPr>
          <p:cNvCxnSpPr/>
          <p:nvPr/>
        </p:nvCxnSpPr>
        <p:spPr>
          <a:xfrm>
            <a:off x="2864224" y="2030506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0D44E5-7E05-4112-ACBE-A81D1F39D1C3}"/>
              </a:ext>
            </a:extLst>
          </p:cNvPr>
          <p:cNvCxnSpPr/>
          <p:nvPr/>
        </p:nvCxnSpPr>
        <p:spPr>
          <a:xfrm>
            <a:off x="4182035" y="2039471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25D0A8-1236-440F-9AEB-7BD0DA959864}"/>
              </a:ext>
            </a:extLst>
          </p:cNvPr>
          <p:cNvCxnSpPr/>
          <p:nvPr/>
        </p:nvCxnSpPr>
        <p:spPr>
          <a:xfrm>
            <a:off x="5486400" y="2039471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E95189-90AB-436F-AF9F-4396777CAF24}"/>
              </a:ext>
            </a:extLst>
          </p:cNvPr>
          <p:cNvCxnSpPr/>
          <p:nvPr/>
        </p:nvCxnSpPr>
        <p:spPr>
          <a:xfrm>
            <a:off x="6804212" y="2039471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F32BAD-E09C-41D5-9661-64369146708D}"/>
              </a:ext>
            </a:extLst>
          </p:cNvPr>
          <p:cNvCxnSpPr/>
          <p:nvPr/>
        </p:nvCxnSpPr>
        <p:spPr>
          <a:xfrm>
            <a:off x="8122024" y="2039471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4A68C1-1D32-4B1F-8EC9-B12DAE97B75D}"/>
              </a:ext>
            </a:extLst>
          </p:cNvPr>
          <p:cNvCxnSpPr/>
          <p:nvPr/>
        </p:nvCxnSpPr>
        <p:spPr>
          <a:xfrm>
            <a:off x="9408459" y="2039471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7FAE14-B3FC-45D5-BE0A-4397C6E654FC}"/>
              </a:ext>
            </a:extLst>
          </p:cNvPr>
          <p:cNvCxnSpPr/>
          <p:nvPr/>
        </p:nvCxnSpPr>
        <p:spPr>
          <a:xfrm>
            <a:off x="1532965" y="2586318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031198-90AF-48A2-9AF8-4D7631EB0E4E}"/>
              </a:ext>
            </a:extLst>
          </p:cNvPr>
          <p:cNvCxnSpPr>
            <a:cxnSpLocks/>
          </p:cNvCxnSpPr>
          <p:nvPr/>
        </p:nvCxnSpPr>
        <p:spPr>
          <a:xfrm flipH="1">
            <a:off x="2864224" y="2156012"/>
            <a:ext cx="7620000" cy="327212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3197F2A-F90A-4983-B34F-14B04F76165F}"/>
              </a:ext>
            </a:extLst>
          </p:cNvPr>
          <p:cNvSpPr/>
          <p:nvPr/>
        </p:nvSpPr>
        <p:spPr>
          <a:xfrm>
            <a:off x="1120587" y="2008094"/>
            <a:ext cx="694765" cy="623047"/>
          </a:xfrm>
          <a:prstGeom prst="mathMultiply">
            <a:avLst>
              <a:gd name="adj1" fmla="val 101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7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C5535-6DCB-4F14-9223-C3F4CEBCF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2521"/>
          <a:stretch/>
        </p:blipFill>
        <p:spPr>
          <a:xfrm>
            <a:off x="6096931" y="2244193"/>
            <a:ext cx="1631496" cy="1390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3AE12-E0C2-4E5E-8C55-D1520D1DAB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30" r="6565"/>
          <a:stretch/>
        </p:blipFill>
        <p:spPr>
          <a:xfrm>
            <a:off x="6096000" y="540770"/>
            <a:ext cx="1631496" cy="1596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C8527-1602-474C-B907-8450A2D5F9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0" r="569"/>
          <a:stretch/>
        </p:blipFill>
        <p:spPr>
          <a:xfrm>
            <a:off x="7815422" y="855737"/>
            <a:ext cx="4201428" cy="27769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22D5F7-4A49-45A9-93AC-F00EC3AB25D6}"/>
              </a:ext>
            </a:extLst>
          </p:cNvPr>
          <p:cNvGrpSpPr/>
          <p:nvPr/>
        </p:nvGrpSpPr>
        <p:grpSpPr>
          <a:xfrm>
            <a:off x="273820" y="1755195"/>
            <a:ext cx="5678537" cy="4891046"/>
            <a:chOff x="5608320" y="1203222"/>
            <a:chExt cx="6041281" cy="48639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B66048-C62F-4448-874E-2DC627B28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8320" y="1203222"/>
              <a:ext cx="6041281" cy="486391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BF1C5A-EE29-4BAF-9369-9C26AFD341B7}"/>
                </a:ext>
              </a:extLst>
            </p:cNvPr>
            <p:cNvCxnSpPr/>
            <p:nvPr/>
          </p:nvCxnSpPr>
          <p:spPr>
            <a:xfrm flipV="1">
              <a:off x="6810103" y="4483826"/>
              <a:ext cx="1341121" cy="114222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01BE943-5B18-42B9-9AF5-0BCC56F793D5}"/>
                </a:ext>
              </a:extLst>
            </p:cNvPr>
            <p:cNvGrpSpPr/>
            <p:nvPr/>
          </p:nvGrpSpPr>
          <p:grpSpPr>
            <a:xfrm>
              <a:off x="6594325" y="1440693"/>
              <a:ext cx="2826022" cy="1257733"/>
              <a:chOff x="6594325" y="1440693"/>
              <a:chExt cx="2826022" cy="125773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CE508A-5FD9-4E93-AC58-4CBAA77CCAB8}"/>
                  </a:ext>
                </a:extLst>
              </p:cNvPr>
              <p:cNvSpPr txBox="1"/>
              <p:nvPr/>
            </p:nvSpPr>
            <p:spPr>
              <a:xfrm>
                <a:off x="8151224" y="1440693"/>
                <a:ext cx="1269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Laser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6B8B759-5AF3-4FB3-B4BA-59D9858792C6}"/>
                  </a:ext>
                </a:extLst>
              </p:cNvPr>
              <p:cNvCxnSpPr/>
              <p:nvPr/>
            </p:nvCxnSpPr>
            <p:spPr>
              <a:xfrm flipH="1">
                <a:off x="6594325" y="1741714"/>
                <a:ext cx="1443686" cy="95671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D87E0B-9D07-4EB7-AAE6-FBFC226F491D}"/>
                </a:ext>
              </a:extLst>
            </p:cNvPr>
            <p:cNvSpPr txBox="1"/>
            <p:nvPr/>
          </p:nvSpPr>
          <p:spPr>
            <a:xfrm>
              <a:off x="5722696" y="5441389"/>
              <a:ext cx="1269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Power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1E584DC-F316-4E5C-BE41-5E05DAC6767C}"/>
                </a:ext>
              </a:extLst>
            </p:cNvPr>
            <p:cNvGrpSpPr/>
            <p:nvPr/>
          </p:nvGrpSpPr>
          <p:grpSpPr>
            <a:xfrm>
              <a:off x="9774884" y="1625359"/>
              <a:ext cx="1721006" cy="2179376"/>
              <a:chOff x="9774884" y="1625359"/>
              <a:chExt cx="1721006" cy="2179376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E071950-4EE3-48A1-AFDF-6DB44EB725E5}"/>
                  </a:ext>
                </a:extLst>
              </p:cNvPr>
              <p:cNvCxnSpPr/>
              <p:nvPr/>
            </p:nvCxnSpPr>
            <p:spPr>
              <a:xfrm flipH="1">
                <a:off x="9774884" y="1994691"/>
                <a:ext cx="988910" cy="181004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412CD-BCB3-40FB-9CB7-8B8314C5643B}"/>
                  </a:ext>
                </a:extLst>
              </p:cNvPr>
              <p:cNvSpPr txBox="1"/>
              <p:nvPr/>
            </p:nvSpPr>
            <p:spPr>
              <a:xfrm>
                <a:off x="10580915" y="1625359"/>
                <a:ext cx="914975" cy="35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EM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93CB4FB-720B-4CB8-ABDD-F22F08305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761219"/>
            <a:ext cx="5927051" cy="288502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2B4AA10-25CC-4DE2-9BF4-82CF9D34C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925" y="242720"/>
            <a:ext cx="41243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C2FF-3F48-4D6D-B97A-FAC32F89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checks the attacker can’t cache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713E90-2E4C-4D1D-8B22-E7F6576136E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F7CF25-C6CE-4C8A-8B0B-AEA257CDE5AC}"/>
              </a:ext>
            </a:extLst>
          </p:cNvPr>
          <p:cNvSpPr/>
          <p:nvPr/>
        </p:nvSpPr>
        <p:spPr>
          <a:xfrm>
            <a:off x="838200" y="3901109"/>
            <a:ext cx="1129748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154D6C6-403A-4AA8-A53F-1951E423124B}"/>
              </a:ext>
            </a:extLst>
          </p:cNvPr>
          <p:cNvSpPr/>
          <p:nvPr/>
        </p:nvSpPr>
        <p:spPr>
          <a:xfrm>
            <a:off x="1967948" y="3896138"/>
            <a:ext cx="9385852" cy="21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2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7698 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90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7698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9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C2FF-3F48-4D6D-B97A-FAC32F89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Criss-cross, jump, jump!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713E90-2E4C-4D1D-8B22-E7F6576136E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F7CF25-C6CE-4C8A-8B0B-AEA257CDE5AC}"/>
              </a:ext>
            </a:extLst>
          </p:cNvPr>
          <p:cNvSpPr/>
          <p:nvPr/>
        </p:nvSpPr>
        <p:spPr>
          <a:xfrm>
            <a:off x="10224052" y="3896933"/>
            <a:ext cx="1129748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27D54DB9-6851-41F8-8FA5-4BCA9FEAA65A}"/>
              </a:ext>
            </a:extLst>
          </p:cNvPr>
          <p:cNvSpPr/>
          <p:nvPr/>
        </p:nvSpPr>
        <p:spPr>
          <a:xfrm flipH="1">
            <a:off x="3245126" y="3097945"/>
            <a:ext cx="8069183" cy="7989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14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875 -0.00069 L -0.64115 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C2FF-3F48-4D6D-B97A-FAC32F89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Criss-cross, jump, jump!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713E90-2E4C-4D1D-8B22-E7F6576136E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F7CF25-C6CE-4C8A-8B0B-AEA257CDE5AC}"/>
              </a:ext>
            </a:extLst>
          </p:cNvPr>
          <p:cNvSpPr/>
          <p:nvPr/>
        </p:nvSpPr>
        <p:spPr>
          <a:xfrm>
            <a:off x="2640761" y="3896933"/>
            <a:ext cx="1129748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27D54DB9-6851-41F8-8FA5-4BCA9FEAA65A}"/>
              </a:ext>
            </a:extLst>
          </p:cNvPr>
          <p:cNvSpPr/>
          <p:nvPr/>
        </p:nvSpPr>
        <p:spPr>
          <a:xfrm flipH="1">
            <a:off x="3245126" y="3097945"/>
            <a:ext cx="8069183" cy="7989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2987BE96-5D6E-4078-B4E9-F7725D95499F}"/>
              </a:ext>
            </a:extLst>
          </p:cNvPr>
          <p:cNvSpPr/>
          <p:nvPr/>
        </p:nvSpPr>
        <p:spPr>
          <a:xfrm>
            <a:off x="3324638" y="4105654"/>
            <a:ext cx="4283765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23920-EF4E-4C74-B8E4-F362B56C74BA}"/>
              </a:ext>
            </a:extLst>
          </p:cNvPr>
          <p:cNvSpPr txBox="1"/>
          <p:nvPr/>
        </p:nvSpPr>
        <p:spPr>
          <a:xfrm>
            <a:off x="1658873" y="5783575"/>
            <a:ext cx="88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follow each jump, on average attacker has to recalculate roughly half the whole data?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0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31107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C2FF-3F48-4D6D-B97A-FAC32F89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really: attacker can optimize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713E90-2E4C-4D1D-8B22-E7F6576136E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F7CF25-C6CE-4C8A-8B0B-AEA257CDE5AC}"/>
              </a:ext>
            </a:extLst>
          </p:cNvPr>
          <p:cNvSpPr/>
          <p:nvPr/>
        </p:nvSpPr>
        <p:spPr>
          <a:xfrm>
            <a:off x="5977691" y="3896933"/>
            <a:ext cx="236617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27D54DB9-6851-41F8-8FA5-4BCA9FEAA65A}"/>
              </a:ext>
            </a:extLst>
          </p:cNvPr>
          <p:cNvSpPr/>
          <p:nvPr/>
        </p:nvSpPr>
        <p:spPr>
          <a:xfrm flipH="1">
            <a:off x="3245126" y="3097945"/>
            <a:ext cx="8069183" cy="7989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2987BE96-5D6E-4078-B4E9-F7725D95499F}"/>
              </a:ext>
            </a:extLst>
          </p:cNvPr>
          <p:cNvSpPr/>
          <p:nvPr/>
        </p:nvSpPr>
        <p:spPr>
          <a:xfrm>
            <a:off x="3324638" y="4105654"/>
            <a:ext cx="4283765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270A8-F981-433E-BFD5-DDFF1A44B1E3}"/>
              </a:ext>
            </a:extLst>
          </p:cNvPr>
          <p:cNvSpPr/>
          <p:nvPr/>
        </p:nvSpPr>
        <p:spPr>
          <a:xfrm>
            <a:off x="2417826" y="3896932"/>
            <a:ext cx="236617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26AC-4504-4A11-A769-68F6BF278492}"/>
              </a:ext>
            </a:extLst>
          </p:cNvPr>
          <p:cNvSpPr/>
          <p:nvPr/>
        </p:nvSpPr>
        <p:spPr>
          <a:xfrm>
            <a:off x="4197758" y="3890768"/>
            <a:ext cx="236617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EAA85C-83C1-4CAE-8550-B26C3E5B2A36}"/>
              </a:ext>
            </a:extLst>
          </p:cNvPr>
          <p:cNvSpPr/>
          <p:nvPr/>
        </p:nvSpPr>
        <p:spPr>
          <a:xfrm>
            <a:off x="7766467" y="3890768"/>
            <a:ext cx="236617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051D2-9D28-40B5-940F-63E8457A7D4C}"/>
              </a:ext>
            </a:extLst>
          </p:cNvPr>
          <p:cNvSpPr/>
          <p:nvPr/>
        </p:nvSpPr>
        <p:spPr>
          <a:xfrm>
            <a:off x="9546400" y="3890768"/>
            <a:ext cx="236617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7C106-AE27-4860-A1B9-39626D6B315C}"/>
              </a:ext>
            </a:extLst>
          </p:cNvPr>
          <p:cNvSpPr txBox="1"/>
          <p:nvPr/>
        </p:nvSpPr>
        <p:spPr>
          <a:xfrm>
            <a:off x="1658873" y="5783575"/>
            <a:ext cx="88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it one-way both ways?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DA309-2AA2-4597-B7BF-D05A7E709F5B}"/>
              </a:ext>
            </a:extLst>
          </p:cNvPr>
          <p:cNvSpPr txBox="1"/>
          <p:nvPr/>
        </p:nvSpPr>
        <p:spPr>
          <a:xfrm>
            <a:off x="1658873" y="6152907"/>
            <a:ext cx="88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Modify data each time we land somewhere?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0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C2FF-3F48-4D6D-B97A-FAC32F89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scrypt (oversimplified)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713E90-2E4C-4D1D-8B22-E7F657613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464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CC7F4E4-2D04-41C0-8121-EFE2F73179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683982"/>
              </p:ext>
            </p:extLst>
          </p:nvPr>
        </p:nvGraphicFramePr>
        <p:xfrm>
          <a:off x="1459958" y="4463659"/>
          <a:ext cx="8128000" cy="484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Arrow: Chevron 8">
            <a:extLst>
              <a:ext uri="{FF2B5EF4-FFF2-40B4-BE49-F238E27FC236}">
                <a16:creationId xmlns:a16="http://schemas.microsoft.com/office/drawing/2014/main" id="{DEC6CD3C-CF79-467C-BF83-E4503DA9B3CD}"/>
              </a:ext>
            </a:extLst>
          </p:cNvPr>
          <p:cNvSpPr/>
          <p:nvPr/>
        </p:nvSpPr>
        <p:spPr>
          <a:xfrm>
            <a:off x="1913218" y="4284366"/>
            <a:ext cx="1223682" cy="664153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2CEF136-BD7D-4EF7-B833-9B1FBF3CB811}"/>
              </a:ext>
            </a:extLst>
          </p:cNvPr>
          <p:cNvSpPr/>
          <p:nvPr/>
        </p:nvSpPr>
        <p:spPr>
          <a:xfrm>
            <a:off x="4149165" y="4284366"/>
            <a:ext cx="1223682" cy="664153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35D9E6D-D57A-4C39-BFE8-F84793986E86}"/>
              </a:ext>
            </a:extLst>
          </p:cNvPr>
          <p:cNvSpPr/>
          <p:nvPr/>
        </p:nvSpPr>
        <p:spPr>
          <a:xfrm>
            <a:off x="6385112" y="4284366"/>
            <a:ext cx="1223682" cy="664153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D75D21B-C876-4B8F-9B65-1163F70C8ACD}"/>
              </a:ext>
            </a:extLst>
          </p:cNvPr>
          <p:cNvSpPr/>
          <p:nvPr/>
        </p:nvSpPr>
        <p:spPr>
          <a:xfrm>
            <a:off x="8621059" y="4284365"/>
            <a:ext cx="1223682" cy="664153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35F0E8A-2D65-4884-9213-0B3EED438E34}"/>
              </a:ext>
            </a:extLst>
          </p:cNvPr>
          <p:cNvCxnSpPr>
            <a:cxnSpLocks/>
          </p:cNvCxnSpPr>
          <p:nvPr/>
        </p:nvCxnSpPr>
        <p:spPr>
          <a:xfrm flipH="1">
            <a:off x="1949825" y="2913529"/>
            <a:ext cx="9273987" cy="17077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:a16="http://schemas.microsoft.com/office/drawing/2014/main" id="{1EE05D90-BB67-4EAB-B2D1-0BAFCCB90B9D}"/>
              </a:ext>
            </a:extLst>
          </p:cNvPr>
          <p:cNvCxnSpPr>
            <a:cxnSpLocks/>
          </p:cNvCxnSpPr>
          <p:nvPr/>
        </p:nvCxnSpPr>
        <p:spPr>
          <a:xfrm>
            <a:off x="3424518" y="2913529"/>
            <a:ext cx="811306" cy="17077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16">
            <a:extLst>
              <a:ext uri="{FF2B5EF4-FFF2-40B4-BE49-F238E27FC236}">
                <a16:creationId xmlns:a16="http://schemas.microsoft.com/office/drawing/2014/main" id="{3E0559EB-1150-45FF-8336-A5F0ABBA1572}"/>
              </a:ext>
            </a:extLst>
          </p:cNvPr>
          <p:cNvCxnSpPr>
            <a:cxnSpLocks/>
          </p:cNvCxnSpPr>
          <p:nvPr/>
        </p:nvCxnSpPr>
        <p:spPr>
          <a:xfrm flipH="1">
            <a:off x="6450106" y="2913529"/>
            <a:ext cx="990600" cy="17436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16">
            <a:extLst>
              <a:ext uri="{FF2B5EF4-FFF2-40B4-BE49-F238E27FC236}">
                <a16:creationId xmlns:a16="http://schemas.microsoft.com/office/drawing/2014/main" id="{D132CACA-16CB-4F6B-9B58-D7FE258BE815}"/>
              </a:ext>
            </a:extLst>
          </p:cNvPr>
          <p:cNvCxnSpPr>
            <a:cxnSpLocks/>
          </p:cNvCxnSpPr>
          <p:nvPr/>
        </p:nvCxnSpPr>
        <p:spPr>
          <a:xfrm>
            <a:off x="2537012" y="2913529"/>
            <a:ext cx="6140823" cy="17436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44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1076-2CF9-4F00-B050-88EC27F1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Argon2d (oversimplified)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FF731B-6862-4367-845A-3F05C9BD10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68485"/>
              </p:ext>
            </p:extLst>
          </p:nvPr>
        </p:nvGraphicFramePr>
        <p:xfrm>
          <a:off x="838200" y="1825622"/>
          <a:ext cx="10515600" cy="43515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401430476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5744838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13234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5517229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2229003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51776971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2198068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46391629"/>
                    </a:ext>
                  </a:extLst>
                </a:gridCol>
              </a:tblGrid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c1r1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c2r1</a:t>
                      </a:r>
                      <a:endParaRPr lang="en-GB" dirty="0"/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c3r1</a:t>
                      </a:r>
                      <a:endParaRPr lang="en-GB" dirty="0"/>
                    </a:p>
                  </a:txBody>
                  <a:tcPr anchor="ctr">
                    <a:gradFill flip="none" rotWithShape="1">
                      <a:gsLst>
                        <a:gs pos="0">
                          <a:srgbClr val="808080">
                            <a:lumMod val="100000"/>
                          </a:srgbClr>
                        </a:gs>
                        <a:gs pos="100000">
                          <a:srgbClr val="80800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cNr1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618136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c1r2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c2r2</a:t>
                      </a:r>
                      <a:endParaRPr lang="en-GB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c3r2</a:t>
                      </a:r>
                      <a:endParaRPr lang="en-GB" dirty="0"/>
                    </a:p>
                  </a:txBody>
                  <a:tcPr anchor="ctr">
                    <a:gradFill>
                      <a:gsLst>
                        <a:gs pos="0">
                          <a:srgbClr val="FF0000"/>
                        </a:gs>
                        <a:gs pos="100000">
                          <a:srgbClr val="80008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cNr2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144678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c1r3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c2r3</a:t>
                      </a:r>
                      <a:endParaRPr lang="en-GB" dirty="0"/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cNr3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00565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c1r4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8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c2r4</a:t>
                      </a:r>
                      <a:endParaRPr lang="en-GB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cNr4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50182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c1r5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c2r5</a:t>
                      </a:r>
                      <a:endParaRPr lang="en-GB" dirty="0"/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cNr5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70824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c1r6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c2r6</a:t>
                      </a:r>
                      <a:endParaRPr lang="en-GB" dirty="0"/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cNr6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889222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...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>
                    <a:gradFill flip="none" rotWithShape="1">
                      <a:gsLst>
                        <a:gs pos="0">
                          <a:srgbClr val="00FFFF"/>
                        </a:gs>
                        <a:gs pos="100000">
                          <a:srgbClr val="80000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730961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c2rT</a:t>
                      </a:r>
                      <a:endParaRPr lang="en-GB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cNrT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096689"/>
                  </a:ext>
                </a:extLst>
              </a:tr>
            </a:tbl>
          </a:graphicData>
        </a:graphic>
      </p:graphicFrame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FCD2BCC-8E38-46F4-8189-927AE23C9B7A}"/>
              </a:ext>
            </a:extLst>
          </p:cNvPr>
          <p:cNvSpPr/>
          <p:nvPr/>
        </p:nvSpPr>
        <p:spPr>
          <a:xfrm>
            <a:off x="3523420" y="2017642"/>
            <a:ext cx="382657" cy="178905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2" name="Connector: Elbow 16">
            <a:extLst>
              <a:ext uri="{FF2B5EF4-FFF2-40B4-BE49-F238E27FC236}">
                <a16:creationId xmlns:a16="http://schemas.microsoft.com/office/drawing/2014/main" id="{0E7CBE24-77DF-4EAD-8A88-CF07D78D70B7}"/>
              </a:ext>
            </a:extLst>
          </p:cNvPr>
          <p:cNvCxnSpPr>
            <a:cxnSpLocks/>
          </p:cNvCxnSpPr>
          <p:nvPr/>
        </p:nvCxnSpPr>
        <p:spPr>
          <a:xfrm>
            <a:off x="3105978" y="2097157"/>
            <a:ext cx="4174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6">
            <a:extLst>
              <a:ext uri="{FF2B5EF4-FFF2-40B4-BE49-F238E27FC236}">
                <a16:creationId xmlns:a16="http://schemas.microsoft.com/office/drawing/2014/main" id="{5589B6DB-06D7-4A8D-94DD-58FAE86EE4ED}"/>
              </a:ext>
            </a:extLst>
          </p:cNvPr>
          <p:cNvCxnSpPr>
            <a:cxnSpLocks/>
          </p:cNvCxnSpPr>
          <p:nvPr/>
        </p:nvCxnSpPr>
        <p:spPr>
          <a:xfrm flipV="1">
            <a:off x="1883465" y="2141884"/>
            <a:ext cx="1639955" cy="154553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6">
            <a:extLst>
              <a:ext uri="{FF2B5EF4-FFF2-40B4-BE49-F238E27FC236}">
                <a16:creationId xmlns:a16="http://schemas.microsoft.com/office/drawing/2014/main" id="{9B56BEFE-8B4B-46E5-9B4F-DE4808C04A2A}"/>
              </a:ext>
            </a:extLst>
          </p:cNvPr>
          <p:cNvCxnSpPr>
            <a:cxnSpLocks/>
          </p:cNvCxnSpPr>
          <p:nvPr/>
        </p:nvCxnSpPr>
        <p:spPr>
          <a:xfrm>
            <a:off x="3105978" y="5355535"/>
            <a:ext cx="4174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902D8B1-B99C-408A-A82B-9735274F12BE}"/>
              </a:ext>
            </a:extLst>
          </p:cNvPr>
          <p:cNvSpPr/>
          <p:nvPr/>
        </p:nvSpPr>
        <p:spPr>
          <a:xfrm>
            <a:off x="3523419" y="5266082"/>
            <a:ext cx="382657" cy="178905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22" name="Connector: Elbow 16">
            <a:extLst>
              <a:ext uri="{FF2B5EF4-FFF2-40B4-BE49-F238E27FC236}">
                <a16:creationId xmlns:a16="http://schemas.microsoft.com/office/drawing/2014/main" id="{148FD7DA-8228-47FC-8BD9-976386C52363}"/>
              </a:ext>
            </a:extLst>
          </p:cNvPr>
          <p:cNvCxnSpPr>
            <a:cxnSpLocks/>
          </p:cNvCxnSpPr>
          <p:nvPr/>
        </p:nvCxnSpPr>
        <p:spPr>
          <a:xfrm>
            <a:off x="1798983" y="2663687"/>
            <a:ext cx="1724436" cy="26487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16">
            <a:extLst>
              <a:ext uri="{FF2B5EF4-FFF2-40B4-BE49-F238E27FC236}">
                <a16:creationId xmlns:a16="http://schemas.microsoft.com/office/drawing/2014/main" id="{FF86E4E4-D283-412D-866F-F403999DE8C1}"/>
              </a:ext>
            </a:extLst>
          </p:cNvPr>
          <p:cNvCxnSpPr>
            <a:cxnSpLocks/>
          </p:cNvCxnSpPr>
          <p:nvPr/>
        </p:nvCxnSpPr>
        <p:spPr>
          <a:xfrm>
            <a:off x="3105978" y="2663687"/>
            <a:ext cx="4174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6">
            <a:extLst>
              <a:ext uri="{FF2B5EF4-FFF2-40B4-BE49-F238E27FC236}">
                <a16:creationId xmlns:a16="http://schemas.microsoft.com/office/drawing/2014/main" id="{CF2D40C4-C263-47CD-BD8C-74EE724EECAE}"/>
              </a:ext>
            </a:extLst>
          </p:cNvPr>
          <p:cNvCxnSpPr>
            <a:cxnSpLocks/>
          </p:cNvCxnSpPr>
          <p:nvPr/>
        </p:nvCxnSpPr>
        <p:spPr>
          <a:xfrm flipV="1">
            <a:off x="1883465" y="2709940"/>
            <a:ext cx="1639955" cy="208900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1549C6AB-ECC7-49A9-8593-8D172AD96C14}"/>
              </a:ext>
            </a:extLst>
          </p:cNvPr>
          <p:cNvSpPr/>
          <p:nvPr/>
        </p:nvSpPr>
        <p:spPr>
          <a:xfrm>
            <a:off x="3523418" y="2573403"/>
            <a:ext cx="382657" cy="178905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89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FE37-670C-4F00-8E40-55132A94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one-by-one calls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ABA3E-1753-4D6A-AE21-A0A1A1FB4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worker overhead</a:t>
            </a:r>
          </a:p>
          <a:p>
            <a:r>
              <a:rPr lang="en-US" dirty="0"/>
              <a:t>Hashing with JS/WASM is slow</a:t>
            </a:r>
          </a:p>
          <a:p>
            <a:r>
              <a:rPr lang="en-US" dirty="0"/>
              <a:t>Can we go faster?</a:t>
            </a:r>
          </a:p>
          <a:p>
            <a:pPr lvl="1"/>
            <a:r>
              <a:rPr lang="en-US" dirty="0"/>
              <a:t>Argon used AES(-NI)</a:t>
            </a:r>
          </a:p>
          <a:p>
            <a:pPr lvl="1"/>
            <a:r>
              <a:rPr lang="en-US" dirty="0"/>
              <a:t>Argon2 replaced with Blake2b/</a:t>
            </a:r>
            <a:r>
              <a:rPr lang="en-US" dirty="0" err="1"/>
              <a:t>BlaMka</a:t>
            </a:r>
            <a:endParaRPr lang="en-US" dirty="0"/>
          </a:p>
          <a:p>
            <a:pPr lvl="1"/>
            <a:r>
              <a:rPr lang="en-US" dirty="0"/>
              <a:t>Use 2016 NORX v3.0?</a:t>
            </a:r>
          </a:p>
          <a:p>
            <a:r>
              <a:rPr lang="en-US" dirty="0"/>
              <a:t>What else can we do?</a:t>
            </a:r>
          </a:p>
          <a:p>
            <a:pPr lvl="1"/>
            <a:r>
              <a:rPr lang="en-US" dirty="0"/>
              <a:t>WebGL, </a:t>
            </a:r>
            <a:r>
              <a:rPr lang="en-US" dirty="0" err="1"/>
              <a:t>WebCL</a:t>
            </a:r>
            <a:r>
              <a:rPr lang="en-US" dirty="0"/>
              <a:t>, Web GL Compute Shaders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1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F004-5301-434E-81A5-0EBF9DA9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Password-dependent </a:t>
            </a:r>
            <a:r>
              <a:rPr lang="en-US" strike="sngStrike" dirty="0"/>
              <a:t>access</a:t>
            </a:r>
            <a:r>
              <a:rPr lang="en-US" dirty="0"/>
              <a:t> execution?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4FC9C-01DE-48D2-93E5-0FF7A1CCC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 messes up SIMT</a:t>
            </a:r>
          </a:p>
          <a:p>
            <a:r>
              <a:rPr lang="en-US" dirty="0"/>
              <a:t>Cons: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33CD9-B6FA-4672-8BEF-E28B8561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759" y="2293164"/>
            <a:ext cx="5105429" cy="3829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08935-B3F0-46F3-B635-D1DD4319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27" y="3238098"/>
            <a:ext cx="5927051" cy="288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7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0C23-44F0-409B-AC08-B3A754AF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hashing rate limiting examples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6C1E-E254-477C-BC73-596615558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3DE6E-A9A0-4B83-9FC9-20815E3496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  <a:p>
            <a:endParaRPr lang="en-US" dirty="0"/>
          </a:p>
          <a:p>
            <a:r>
              <a:rPr lang="en-US" dirty="0"/>
              <a:t>Phase 2</a:t>
            </a:r>
          </a:p>
          <a:p>
            <a:endParaRPr lang="en-US" dirty="0"/>
          </a:p>
          <a:p>
            <a:r>
              <a:rPr lang="en-US" dirty="0"/>
              <a:t>Phase 3</a:t>
            </a:r>
          </a:p>
          <a:p>
            <a:endParaRPr lang="en-US" dirty="0"/>
          </a:p>
          <a:p>
            <a:r>
              <a:rPr lang="en-US" dirty="0"/>
              <a:t>...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15EF0-8C49-49DA-AC9C-9A3208D32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055F1-AF1E-49E1-A2F7-4FE3B625555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HMAC</a:t>
            </a:r>
          </a:p>
          <a:p>
            <a:endParaRPr lang="en-US" dirty="0"/>
          </a:p>
          <a:p>
            <a:r>
              <a:rPr lang="en-US" dirty="0"/>
              <a:t>HSM</a:t>
            </a:r>
          </a:p>
          <a:p>
            <a:endParaRPr lang="en-US" dirty="0"/>
          </a:p>
          <a:p>
            <a:r>
              <a:rPr lang="en-US" dirty="0"/>
              <a:t>...</a:t>
            </a:r>
          </a:p>
        </p:txBody>
      </p:sp>
      <p:cxnSp>
        <p:nvCxnSpPr>
          <p:cNvPr id="7" name="Connector: Elbow 16">
            <a:extLst>
              <a:ext uri="{FF2B5EF4-FFF2-40B4-BE49-F238E27FC236}">
                <a16:creationId xmlns:a16="http://schemas.microsoft.com/office/drawing/2014/main" id="{C79B8956-A054-48F0-9101-A097E8114146}"/>
              </a:ext>
            </a:extLst>
          </p:cNvPr>
          <p:cNvCxnSpPr>
            <a:cxnSpLocks/>
          </p:cNvCxnSpPr>
          <p:nvPr/>
        </p:nvCxnSpPr>
        <p:spPr>
          <a:xfrm>
            <a:off x="2415209" y="2718353"/>
            <a:ext cx="375699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16">
            <a:extLst>
              <a:ext uri="{FF2B5EF4-FFF2-40B4-BE49-F238E27FC236}">
                <a16:creationId xmlns:a16="http://schemas.microsoft.com/office/drawing/2014/main" id="{026D9400-C2CF-4D34-A73D-CD2CC196B506}"/>
              </a:ext>
            </a:extLst>
          </p:cNvPr>
          <p:cNvCxnSpPr>
            <a:cxnSpLocks/>
          </p:cNvCxnSpPr>
          <p:nvPr/>
        </p:nvCxnSpPr>
        <p:spPr>
          <a:xfrm>
            <a:off x="2378765" y="3730487"/>
            <a:ext cx="375699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6">
            <a:extLst>
              <a:ext uri="{FF2B5EF4-FFF2-40B4-BE49-F238E27FC236}">
                <a16:creationId xmlns:a16="http://schemas.microsoft.com/office/drawing/2014/main" id="{CAB83255-7C5D-4964-9B7F-0E8BB5FD1378}"/>
              </a:ext>
            </a:extLst>
          </p:cNvPr>
          <p:cNvCxnSpPr>
            <a:cxnSpLocks/>
          </p:cNvCxnSpPr>
          <p:nvPr/>
        </p:nvCxnSpPr>
        <p:spPr>
          <a:xfrm>
            <a:off x="2378765" y="4765813"/>
            <a:ext cx="375699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6">
            <a:extLst>
              <a:ext uri="{FF2B5EF4-FFF2-40B4-BE49-F238E27FC236}">
                <a16:creationId xmlns:a16="http://schemas.microsoft.com/office/drawing/2014/main" id="{AECE60BB-BD3A-478E-8AF9-1F721CBC1EE3}"/>
              </a:ext>
            </a:extLst>
          </p:cNvPr>
          <p:cNvCxnSpPr>
            <a:cxnSpLocks/>
          </p:cNvCxnSpPr>
          <p:nvPr/>
        </p:nvCxnSpPr>
        <p:spPr>
          <a:xfrm flipH="1">
            <a:off x="2281032" y="2892288"/>
            <a:ext cx="3891168" cy="6365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6">
            <a:extLst>
              <a:ext uri="{FF2B5EF4-FFF2-40B4-BE49-F238E27FC236}">
                <a16:creationId xmlns:a16="http://schemas.microsoft.com/office/drawing/2014/main" id="{1E3CE7E9-0B7B-44F9-BCE0-B832230CB23A}"/>
              </a:ext>
            </a:extLst>
          </p:cNvPr>
          <p:cNvCxnSpPr>
            <a:cxnSpLocks/>
          </p:cNvCxnSpPr>
          <p:nvPr/>
        </p:nvCxnSpPr>
        <p:spPr>
          <a:xfrm flipH="1">
            <a:off x="2281032" y="3945008"/>
            <a:ext cx="3891168" cy="6365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6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D3A7-86FE-465B-AEA2-52DE956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AF17E9-F23B-4665-ADA9-5308E10E5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901" y="1825625"/>
            <a:ext cx="4698198" cy="4351338"/>
          </a:xfrm>
        </p:spPr>
      </p:pic>
    </p:spTree>
    <p:extLst>
      <p:ext uri="{BB962C8B-B14F-4D97-AF65-F5344CB8AC3E}">
        <p14:creationId xmlns:p14="http://schemas.microsoft.com/office/powerpoint/2010/main" val="33437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8AF4-73E9-46A4-AEB1-2AB1A1BB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with time, money and space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6ABDA-928B-48AD-B379-C1E1C8473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SCRM</a:t>
            </a:r>
          </a:p>
          <a:p>
            <a:r>
              <a:rPr lang="en-US" dirty="0"/>
              <a:t>HwA</a:t>
            </a:r>
          </a:p>
          <a:p>
            <a:r>
              <a:rPr lang="en-US" dirty="0"/>
              <a:t>SwA</a:t>
            </a:r>
          </a:p>
          <a:p>
            <a:r>
              <a:rPr lang="en-US" dirty="0"/>
              <a:t>Local Attestation</a:t>
            </a:r>
          </a:p>
          <a:p>
            <a:r>
              <a:rPr lang="en-US" dirty="0"/>
              <a:t>Mutual Authentication</a:t>
            </a:r>
          </a:p>
          <a:p>
            <a:r>
              <a:rPr lang="en-US" dirty="0"/>
              <a:t>Remote Attestation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0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465B-E649-475F-ABC2-1CFD06D6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out!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4B047-48B1-4765-A134-4CCAF2C20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6950F-5CDD-42BA-B728-4A07985AD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7" t="16378" r="12465" b="2658"/>
          <a:stretch/>
        </p:blipFill>
        <p:spPr>
          <a:xfrm>
            <a:off x="6579704" y="2386222"/>
            <a:ext cx="201168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B8C3471-9C30-49D6-96E9-3459BECF9A9A}"/>
              </a:ext>
            </a:extLst>
          </p:cNvPr>
          <p:cNvSpPr/>
          <p:nvPr/>
        </p:nvSpPr>
        <p:spPr>
          <a:xfrm>
            <a:off x="6515100" y="4001294"/>
            <a:ext cx="129209" cy="108536"/>
          </a:xfrm>
          <a:prstGeom prst="ellipse">
            <a:avLst/>
          </a:prstGeom>
          <a:solidFill>
            <a:srgbClr val="E3E4D6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238DD2-A5F8-4596-950E-81BD056EBDDE}"/>
              </a:ext>
            </a:extLst>
          </p:cNvPr>
          <p:cNvSpPr/>
          <p:nvPr/>
        </p:nvSpPr>
        <p:spPr>
          <a:xfrm>
            <a:off x="6644309" y="3825290"/>
            <a:ext cx="178904" cy="176004"/>
          </a:xfrm>
          <a:prstGeom prst="ellipse">
            <a:avLst/>
          </a:prstGeom>
          <a:solidFill>
            <a:srgbClr val="E3E4D6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7674C-E438-4C06-AE4D-38A84AE20D3C}"/>
              </a:ext>
            </a:extLst>
          </p:cNvPr>
          <p:cNvSpPr/>
          <p:nvPr/>
        </p:nvSpPr>
        <p:spPr>
          <a:xfrm>
            <a:off x="6778487" y="3606546"/>
            <a:ext cx="243509" cy="218744"/>
          </a:xfrm>
          <a:prstGeom prst="ellipse">
            <a:avLst/>
          </a:prstGeom>
          <a:solidFill>
            <a:srgbClr val="E3E4D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861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80E369-5346-4D15-8901-F04A28C81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PHCx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612654A-F2E2-43CB-86E5-1AC243930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Launching a new Password Hashing Competition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5120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8F4-50BE-4F7C-A430-135C8195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PHC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3C2D5-DDBA-4998-AC73-7B554BC0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2012/2013 – 2015</a:t>
            </a:r>
          </a:p>
          <a:p>
            <a:r>
              <a:rPr lang="en-US" dirty="0"/>
              <a:t>2</a:t>
            </a:r>
            <a:r>
              <a:rPr lang="en-GB" dirty="0"/>
              <a:t>4 candidates, notably:</a:t>
            </a:r>
          </a:p>
          <a:p>
            <a:pPr lvl="1"/>
            <a:r>
              <a:rPr lang="en-US" dirty="0"/>
              <a:t>A</a:t>
            </a:r>
            <a:r>
              <a:rPr lang="en-GB" dirty="0"/>
              <a:t>rgon2 -&gt; winner</a:t>
            </a:r>
          </a:p>
          <a:p>
            <a:pPr lvl="1"/>
            <a:r>
              <a:rPr lang="en-GB" dirty="0" err="1"/>
              <a:t>yescrypt</a:t>
            </a:r>
            <a:r>
              <a:rPr lang="en-GB" dirty="0"/>
              <a:t> &lt;- scrypt</a:t>
            </a:r>
          </a:p>
          <a:p>
            <a:pPr lvl="1"/>
            <a:r>
              <a:rPr lang="en-US" dirty="0"/>
              <a:t>L</a:t>
            </a:r>
            <a:r>
              <a:rPr lang="en-GB" dirty="0"/>
              <a:t>yra2 -&gt; deployments</a:t>
            </a:r>
          </a:p>
          <a:p>
            <a:pPr lvl="1"/>
            <a:r>
              <a:rPr lang="en-US" dirty="0"/>
              <a:t>C</a:t>
            </a:r>
            <a:r>
              <a:rPr lang="en-GB" dirty="0" err="1"/>
              <a:t>atena</a:t>
            </a:r>
            <a:r>
              <a:rPr lang="en-GB" dirty="0"/>
              <a:t> -&gt; server relief</a:t>
            </a:r>
          </a:p>
          <a:p>
            <a:pPr lvl="1"/>
            <a:r>
              <a:rPr lang="en-US" dirty="0" err="1"/>
              <a:t>Makwa</a:t>
            </a:r>
            <a:r>
              <a:rPr lang="en-US" dirty="0"/>
              <a:t> -&gt; trustless delegation</a:t>
            </a:r>
          </a:p>
          <a:p>
            <a:r>
              <a:rPr lang="en-GB" dirty="0">
                <a:hlinkClick r:id="rId2"/>
              </a:rPr>
              <a:t>https://www.password-hashing.net/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87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95C7-7F93-4EC9-AAE7-91E6EB5F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new one?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2169A6-9841-432A-9A7C-B3C8AC4F1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7048"/>
          <a:stretch/>
        </p:blipFill>
        <p:spPr>
          <a:xfrm>
            <a:off x="217994" y="1843406"/>
            <a:ext cx="623943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A1725-793F-45E6-9B3C-8FBB03C18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4" b="6723"/>
          <a:stretch/>
        </p:blipFill>
        <p:spPr>
          <a:xfrm>
            <a:off x="6675424" y="1843406"/>
            <a:ext cx="2540293" cy="4360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3A7E4-7A90-4974-BD82-676802B849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4" b="6723"/>
          <a:stretch/>
        </p:blipFill>
        <p:spPr>
          <a:xfrm>
            <a:off x="9433711" y="1843406"/>
            <a:ext cx="2540293" cy="43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5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38D5-911E-4259-927C-AF3B8BB4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new one?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784DB-56A0-4A52-B55D-14FE1B833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Argon2d vs Argon2i vs Argon2id</a:t>
            </a:r>
          </a:p>
          <a:p>
            <a:pPr lvl="1"/>
            <a:r>
              <a:rPr lang="en-US" dirty="0"/>
              <a:t>2019 “New Attacks and Stronger Constructions”</a:t>
            </a:r>
          </a:p>
          <a:p>
            <a:r>
              <a:rPr lang="en-US" dirty="0" err="1"/>
              <a:t>iMHF</a:t>
            </a:r>
            <a:r>
              <a:rPr lang="en-US" dirty="0"/>
              <a:t> is not completely solved yet</a:t>
            </a:r>
          </a:p>
          <a:p>
            <a:r>
              <a:rPr lang="en-US" dirty="0"/>
              <a:t>BHF, cache timing safety just getting started</a:t>
            </a:r>
          </a:p>
          <a:p>
            <a:r>
              <a:rPr lang="en-US" dirty="0"/>
              <a:t>New algorithms, </a:t>
            </a:r>
            <a:r>
              <a:rPr lang="en-US" dirty="0" err="1"/>
              <a:t>e.g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2016 Balloon Hashing</a:t>
            </a:r>
          </a:p>
          <a:p>
            <a:pPr lvl="1"/>
            <a:r>
              <a:rPr lang="en-US" dirty="0"/>
              <a:t>2019 </a:t>
            </a:r>
            <a:r>
              <a:rPr lang="en-US" dirty="0" err="1"/>
              <a:t>RandomX</a:t>
            </a:r>
            <a:endParaRPr lang="en-US" dirty="0"/>
          </a:p>
          <a:p>
            <a:r>
              <a:rPr lang="en-US" dirty="0"/>
              <a:t>(Web) client-side hashing</a:t>
            </a:r>
          </a:p>
        </p:txBody>
      </p:sp>
    </p:spTree>
    <p:extLst>
      <p:ext uri="{BB962C8B-B14F-4D97-AF65-F5344CB8AC3E}">
        <p14:creationId xmlns:p14="http://schemas.microsoft.com/office/powerpoint/2010/main" val="125806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7868-692D-4FA8-8DB3-515513F5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different approach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24DAC-25AF-43E4-9683-30131B9D7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API</a:t>
            </a:r>
          </a:p>
          <a:p>
            <a:r>
              <a:rPr lang="en-US" dirty="0"/>
              <a:t>Less academic more real-world</a:t>
            </a:r>
          </a:p>
          <a:p>
            <a:r>
              <a:rPr lang="en-US" dirty="0"/>
              <a:t>Implementation required: CPU, GPU and/or FPGA</a:t>
            </a:r>
          </a:p>
          <a:p>
            <a:r>
              <a:rPr lang="en-US" dirty="0"/>
              <a:t>Code should speak more than the paper</a:t>
            </a:r>
          </a:p>
          <a:p>
            <a:r>
              <a:rPr lang="en-US" dirty="0"/>
              <a:t>Formatted more like RFC</a:t>
            </a:r>
          </a:p>
          <a:p>
            <a:r>
              <a:rPr lang="en-US" dirty="0"/>
              <a:t>Future-proofing</a:t>
            </a:r>
          </a:p>
        </p:txBody>
      </p:sp>
    </p:spTree>
    <p:extLst>
      <p:ext uri="{BB962C8B-B14F-4D97-AF65-F5344CB8AC3E}">
        <p14:creationId xmlns:p14="http://schemas.microsoft.com/office/powerpoint/2010/main" val="418979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21A1-5078-4F09-86C2-0EA15228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usual suspects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5FDB-B669-4E4D-8C65-C1475CE0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5" y="2002773"/>
            <a:ext cx="2971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41047-1539-4D2D-9A05-D20DDB1A2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75" y="4223459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ED9B3-DB7F-4EC7-9AB0-5BD61FD9D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83" y="4223459"/>
            <a:ext cx="1726059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D205824-922F-4EEE-8A52-8F9BB8752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7518" y="4337083"/>
            <a:ext cx="4259652" cy="1588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A16EF-FDB2-4390-81D2-EE57D807B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12" y="1881981"/>
            <a:ext cx="167640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603F2-A02F-4410-9062-663E6B34A6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7518" y="2057399"/>
            <a:ext cx="425489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FD4AC-1F8C-46DE-9DC7-826A369B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phcx.org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E7546-7274-4383-A91A-5E4FB6E98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 tuned!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0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B80C-1F7C-4593-96B4-6B541AA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Dav3!sthebest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459C1-D106-4101-9F87-FC244E40F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28800"/>
            <a:ext cx="6271677" cy="4352544"/>
          </a:xfrm>
        </p:spPr>
      </p:pic>
    </p:spTree>
    <p:extLst>
      <p:ext uri="{BB962C8B-B14F-4D97-AF65-F5344CB8AC3E}">
        <p14:creationId xmlns:p14="http://schemas.microsoft.com/office/powerpoint/2010/main" val="380579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8AF4-73E9-46A4-AEB1-2AB1A1BB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commonly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27F89-49B4-4925-8D5A-3CBA65C7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" y="2689376"/>
            <a:ext cx="2511188" cy="1479247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9024FC-160C-4DFA-90FD-BB0F7C40B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915" y="3118282"/>
            <a:ext cx="1846022" cy="621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3A44D-6A0A-4027-9620-D8186FF32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26" y="3079204"/>
            <a:ext cx="1165263" cy="69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7CDBA-1960-4E3D-95E4-C7F0F0D41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499" y="267941"/>
            <a:ext cx="2511188" cy="1519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75D3EF-A6A9-499F-996B-34FA020DF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94" y="2059707"/>
            <a:ext cx="2419242" cy="2738582"/>
          </a:xfrm>
          <a:prstGeom prst="rect">
            <a:avLst/>
          </a:prstGeom>
        </p:spPr>
      </p:pic>
      <p:pic>
        <p:nvPicPr>
          <p:cNvPr id="1026" name="Picture 2" descr="Samsung S21 Ultra vs. iPhone 12 Pro Max - Cyberzone">
            <a:extLst>
              <a:ext uri="{FF2B5EF4-FFF2-40B4-BE49-F238E27FC236}">
                <a16:creationId xmlns:a16="http://schemas.microsoft.com/office/drawing/2014/main" id="{B30AF595-B91A-490C-8FBC-99BF161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3" y="4966740"/>
            <a:ext cx="4573443" cy="16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4DC72F-7D86-4F9B-BEA3-6E409F818F06}"/>
              </a:ext>
            </a:extLst>
          </p:cNvPr>
          <p:cNvCxnSpPr/>
          <p:nvPr/>
        </p:nvCxnSpPr>
        <p:spPr>
          <a:xfrm>
            <a:off x="2857552" y="3587262"/>
            <a:ext cx="106264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AF838-0A80-499A-AEAE-EACDADCA90A3}"/>
              </a:ext>
            </a:extLst>
          </p:cNvPr>
          <p:cNvCxnSpPr>
            <a:cxnSpLocks/>
          </p:cNvCxnSpPr>
          <p:nvPr/>
        </p:nvCxnSpPr>
        <p:spPr>
          <a:xfrm>
            <a:off x="5865694" y="3584918"/>
            <a:ext cx="3644066" cy="234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E43C5D-8282-4E85-A256-6788101B70DF}"/>
              </a:ext>
            </a:extLst>
          </p:cNvPr>
          <p:cNvCxnSpPr>
            <a:cxnSpLocks/>
          </p:cNvCxnSpPr>
          <p:nvPr/>
        </p:nvCxnSpPr>
        <p:spPr>
          <a:xfrm>
            <a:off x="8708932" y="1438819"/>
            <a:ext cx="91102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2535E7-AA7A-4CDA-ADDB-16B16D730506}"/>
              </a:ext>
            </a:extLst>
          </p:cNvPr>
          <p:cNvCxnSpPr>
            <a:cxnSpLocks/>
          </p:cNvCxnSpPr>
          <p:nvPr/>
        </p:nvCxnSpPr>
        <p:spPr>
          <a:xfrm flipV="1">
            <a:off x="5734929" y="1690688"/>
            <a:ext cx="914400" cy="155449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67459E-054C-4E9A-8341-CB84D075D3A6}"/>
              </a:ext>
            </a:extLst>
          </p:cNvPr>
          <p:cNvCxnSpPr>
            <a:cxnSpLocks/>
            <a:endCxn id="1026" idx="0"/>
          </p:cNvCxnSpPr>
          <p:nvPr/>
        </p:nvCxnSpPr>
        <p:spPr>
          <a:xfrm>
            <a:off x="5816937" y="3739715"/>
            <a:ext cx="4740948" cy="122702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052C36C-DFC0-4A5E-9B93-97F11840F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74" y="484785"/>
            <a:ext cx="1971706" cy="1901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F2A3DA-274D-4F26-928E-B667FD6D5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402" y="2057502"/>
            <a:ext cx="1165263" cy="6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F47C65-D53A-4160-8C22-C880C98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ASIC: atoms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6A35494-2DFD-4154-BCAB-54147C715D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7510" r="7512" b="8561"/>
          <a:stretch/>
        </p:blipFill>
        <p:spPr>
          <a:xfrm>
            <a:off x="1253331" y="1825625"/>
            <a:ext cx="4351338" cy="429768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F08E16-336A-4C42-8DF2-1D6BBBC2CC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408" r="23589"/>
          <a:stretch/>
        </p:blipFill>
        <p:spPr>
          <a:xfrm>
            <a:off x="6172200" y="1828800"/>
            <a:ext cx="5184648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10392</TotalTime>
  <Words>2219</Words>
  <Application>Microsoft Office PowerPoint</Application>
  <PresentationFormat>Widescreen</PresentationFormat>
  <Paragraphs>491</Paragraphs>
  <Slides>67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Lucida Console</vt:lpstr>
      <vt:lpstr>Mina</vt:lpstr>
      <vt:lpstr>Wingdings</vt:lpstr>
      <vt:lpstr>Office Theme</vt:lpstr>
      <vt:lpstr>PHCx</vt:lpstr>
      <vt:lpstr>Who am I?</vt:lpstr>
      <vt:lpstr>Wikipedia (actually Wikimedia) Wordlist</vt:lpstr>
      <vt:lpstr>203</vt:lpstr>
      <vt:lpstr>PowerPoint Presentation</vt:lpstr>
      <vt:lpstr>Client-server with time, money and space</vt:lpstr>
      <vt:lpstr>Dav3!sthebest</vt:lpstr>
      <vt:lpstr>Client-server commonly</vt:lpstr>
      <vt:lpstr>ASIC: atoms</vt:lpstr>
      <vt:lpstr>FPGA: VHDL, Verilog…</vt:lpstr>
      <vt:lpstr>CPU: ASM, C…</vt:lpstr>
      <vt:lpstr>GPU: CUDA, OpenCL… </vt:lpstr>
      <vt:lpstr>Bytecode: Java, WASM…</vt:lpstr>
      <vt:lpstr>Script: ECMAScript, TypeScript…</vt:lpstr>
      <vt:lpstr>SHA-256 very rough orders of magnitude</vt:lpstr>
      <vt:lpstr>How to make the most of what we have?</vt:lpstr>
      <vt:lpstr>Idea #-2</vt:lpstr>
      <vt:lpstr>Idea #-2</vt:lpstr>
      <vt:lpstr>Idea #-2</vt:lpstr>
      <vt:lpstr>Idea #-2</vt:lpstr>
      <vt:lpstr>Idea #-2</vt:lpstr>
      <vt:lpstr>A thing of the past?</vt:lpstr>
      <vt:lpstr>Some numbers</vt:lpstr>
      <vt:lpstr>Idea #-1</vt:lpstr>
      <vt:lpstr>Some numbers from a decade ago</vt:lpstr>
      <vt:lpstr>Idea #0</vt:lpstr>
      <vt:lpstr>Passwords were hashed with MD5! 😱 Let’s:</vt:lpstr>
      <vt:lpstr>How it turns out in the real world</vt:lpstr>
      <vt:lpstr>Actually taking security seriously</vt:lpstr>
      <vt:lpstr>Legacy user whose password never expires</vt:lpstr>
      <vt:lpstr>Tidying up with recent creations/changes</vt:lpstr>
      <vt:lpstr>Client-server commonly</vt:lpstr>
      <vt:lpstr>Introducing Hashmore</vt:lpstr>
      <vt:lpstr>Idea #0</vt:lpstr>
      <vt:lpstr>Idea #0</vt:lpstr>
      <vt:lpstr>Next: accelerated crypto?</vt:lpstr>
      <vt:lpstr>Idea #1</vt:lpstr>
      <vt:lpstr>Starting point</vt:lpstr>
      <vt:lpstr>If RFC2069</vt:lpstr>
      <vt:lpstr>If JavaScript</vt:lpstr>
      <vt:lpstr>If crypto.subtle</vt:lpstr>
      <vt:lpstr>https://github.com/w3c/webcrypto/issues/</vt:lpstr>
      <vt:lpstr>https://antelle.net/argon2-browser/</vt:lpstr>
      <vt:lpstr>Design our own algorithm?!</vt:lpstr>
      <vt:lpstr>Introducing SMHF</vt:lpstr>
      <vt:lpstr>PBKDF2, e.g. PBKDF2[HMAC[SHA256]]</vt:lpstr>
      <vt:lpstr>Get more data out of PBKDF2?</vt:lpstr>
      <vt:lpstr>HKDF, e.g. HKDF[HMAC[SHA256]]</vt:lpstr>
      <vt:lpstr>PBKDF2 + HKDF?</vt:lpstr>
      <vt:lpstr>Write checks the attacker can’t cache</vt:lpstr>
      <vt:lpstr>Criss-cross, jump, jump!</vt:lpstr>
      <vt:lpstr>Criss-cross, jump, jump!</vt:lpstr>
      <vt:lpstr>Not really: attacker can optimize</vt:lpstr>
      <vt:lpstr>scrypt (oversimplified)</vt:lpstr>
      <vt:lpstr>Argon2d (oversimplified)</vt:lpstr>
      <vt:lpstr>Problem: one-by-one calls</vt:lpstr>
      <vt:lpstr>Password-dependent access execution?</vt:lpstr>
      <vt:lpstr>Client-side hashing rate limiting examples</vt:lpstr>
      <vt:lpstr>And?</vt:lpstr>
      <vt:lpstr>Time out!</vt:lpstr>
      <vt:lpstr>PHCx</vt:lpstr>
      <vt:lpstr>The original PHC</vt:lpstr>
      <vt:lpstr>Why a new one?</vt:lpstr>
      <vt:lpstr>Why a new one?</vt:lpstr>
      <vt:lpstr>Slightly different approach</vt:lpstr>
      <vt:lpstr>The usual suspects</vt:lpstr>
      <vt:lpstr>phcx.org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Sebastien Raveau</dc:creator>
  <cp:lastModifiedBy>Sebastien Raveau</cp:lastModifiedBy>
  <cp:revision>470</cp:revision>
  <dcterms:created xsi:type="dcterms:W3CDTF">2021-11-12T09:33:45Z</dcterms:created>
  <dcterms:modified xsi:type="dcterms:W3CDTF">2021-11-24T05:59:09Z</dcterms:modified>
</cp:coreProperties>
</file>